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10"/>
  </p:notesMasterIdLst>
  <p:sldIdLst>
    <p:sldId id="1053" r:id="rId5"/>
    <p:sldId id="1754" r:id="rId6"/>
    <p:sldId id="1755" r:id="rId7"/>
    <p:sldId id="8758" r:id="rId8"/>
    <p:sldId id="8759"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7F0F9"/>
    <a:srgbClr val="FF7C00"/>
    <a:srgbClr val="E26C00"/>
    <a:srgbClr val="AC5200"/>
    <a:srgbClr val="A59F2B"/>
    <a:srgbClr val="C9C235"/>
    <a:srgbClr val="081F40"/>
    <a:srgbClr val="017D3C"/>
    <a:srgbClr val="01A95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2AFA65A-44E6-EA31-0DF4-6A37962C7654}" v="6" dt="2024-08-08T07:14:41.313"/>
    <p1510:client id="{6B57763C-E2B2-68B0-5B91-1233BD7FC3AB}" v="3" dt="2024-08-08T06:58:51.18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viewProps" Target="viewProps.xml"/><Relationship Id="rId2" Type="http://schemas.openxmlformats.org/officeDocument/2006/relationships/customXml" Target="../customXml/item2.xml"/><Relationship Id="rId16"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presProps" Target="presProps.xml"/><Relationship Id="rId5" Type="http://schemas.openxmlformats.org/officeDocument/2006/relationships/slide" Target="slides/slide1.xml"/><Relationship Id="rId15" Type="http://schemas.microsoft.com/office/2016/11/relationships/changesInfo" Target="changesInfos/changesInfo1.xml"/><Relationship Id="rId10"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itcham, Miren M" userId="S::miren.bitcham_standardbank.co.za#ext#@stellenbosch.onmicrosoft.com::ca390ba6-f37c-46b6-ad19-0d4afc9d011a" providerId="AD" clId="Web-{6B57763C-E2B2-68B0-5B91-1233BD7FC3AB}"/>
    <pc:docChg chg="modSld">
      <pc:chgData name="Bitcham, Miren M" userId="S::miren.bitcham_standardbank.co.za#ext#@stellenbosch.onmicrosoft.com::ca390ba6-f37c-46b6-ad19-0d4afc9d011a" providerId="AD" clId="Web-{6B57763C-E2B2-68B0-5B91-1233BD7FC3AB}" dt="2024-08-08T06:58:48.344" v="1" actId="20577"/>
      <pc:docMkLst>
        <pc:docMk/>
      </pc:docMkLst>
      <pc:sldChg chg="modSp">
        <pc:chgData name="Bitcham, Miren M" userId="S::miren.bitcham_standardbank.co.za#ext#@stellenbosch.onmicrosoft.com::ca390ba6-f37c-46b6-ad19-0d4afc9d011a" providerId="AD" clId="Web-{6B57763C-E2B2-68B0-5B91-1233BD7FC3AB}" dt="2024-08-08T06:58:48.344" v="1" actId="20577"/>
        <pc:sldMkLst>
          <pc:docMk/>
          <pc:sldMk cId="2903474802" sldId="1053"/>
        </pc:sldMkLst>
        <pc:spChg chg="mod">
          <ac:chgData name="Bitcham, Miren M" userId="S::miren.bitcham_standardbank.co.za#ext#@stellenbosch.onmicrosoft.com::ca390ba6-f37c-46b6-ad19-0d4afc9d011a" providerId="AD" clId="Web-{6B57763C-E2B2-68B0-5B91-1233BD7FC3AB}" dt="2024-08-08T06:58:48.344" v="1" actId="20577"/>
          <ac:spMkLst>
            <pc:docMk/>
            <pc:sldMk cId="2903474802" sldId="1053"/>
            <ac:spMk id="9" creationId="{87D75D4D-8110-CB46-9517-027459C9C3DE}"/>
          </ac:spMkLst>
        </pc:spChg>
      </pc:sldChg>
    </pc:docChg>
  </pc:docChgLst>
  <pc:docChgLst>
    <pc:chgData name="Bosch, Bianca B" userId="97503f61-79d7-4c1f-8e5f-ae6300a29fd1" providerId="ADAL" clId="{0C50DDEE-4D3B-41DE-A7A4-9350DFA043C2}"/>
    <pc:docChg chg="undo redo custSel delSld modSld">
      <pc:chgData name="Bosch, Bianca B" userId="97503f61-79d7-4c1f-8e5f-ae6300a29fd1" providerId="ADAL" clId="{0C50DDEE-4D3B-41DE-A7A4-9350DFA043C2}" dt="2024-08-02T09:42:06.285" v="831" actId="20577"/>
      <pc:docMkLst>
        <pc:docMk/>
      </pc:docMkLst>
      <pc:sldChg chg="modSp del mod">
        <pc:chgData name="Bosch, Bianca B" userId="97503f61-79d7-4c1f-8e5f-ae6300a29fd1" providerId="ADAL" clId="{0C50DDEE-4D3B-41DE-A7A4-9350DFA043C2}" dt="2024-08-02T07:03:32.851" v="635" actId="47"/>
        <pc:sldMkLst>
          <pc:docMk/>
          <pc:sldMk cId="2929255607" sldId="1754"/>
        </pc:sldMkLst>
        <pc:graphicFrameChg chg="modGraphic">
          <ac:chgData name="Bosch, Bianca B" userId="97503f61-79d7-4c1f-8e5f-ae6300a29fd1" providerId="ADAL" clId="{0C50DDEE-4D3B-41DE-A7A4-9350DFA043C2}" dt="2024-07-17T13:59:53.895" v="368" actId="20577"/>
          <ac:graphicFrameMkLst>
            <pc:docMk/>
            <pc:sldMk cId="2929255607" sldId="1754"/>
            <ac:graphicFrameMk id="4" creationId="{68F47A6F-CA42-6957-56FE-9B97BB571D3C}"/>
          </ac:graphicFrameMkLst>
        </pc:graphicFrameChg>
      </pc:sldChg>
      <pc:sldChg chg="modSp mod">
        <pc:chgData name="Bosch, Bianca B" userId="97503f61-79d7-4c1f-8e5f-ae6300a29fd1" providerId="ADAL" clId="{0C50DDEE-4D3B-41DE-A7A4-9350DFA043C2}" dt="2024-07-17T13:59:58.327" v="369" actId="20577"/>
        <pc:sldMkLst>
          <pc:docMk/>
          <pc:sldMk cId="3448496421" sldId="1755"/>
        </pc:sldMkLst>
        <pc:graphicFrameChg chg="modGraphic">
          <ac:chgData name="Bosch, Bianca B" userId="97503f61-79d7-4c1f-8e5f-ae6300a29fd1" providerId="ADAL" clId="{0C50DDEE-4D3B-41DE-A7A4-9350DFA043C2}" dt="2024-07-17T13:59:58.327" v="369" actId="20577"/>
          <ac:graphicFrameMkLst>
            <pc:docMk/>
            <pc:sldMk cId="3448496421" sldId="1755"/>
            <ac:graphicFrameMk id="4" creationId="{68F47A6F-CA42-6957-56FE-9B97BB571D3C}"/>
          </ac:graphicFrameMkLst>
        </pc:graphicFrameChg>
      </pc:sldChg>
      <pc:sldChg chg="del">
        <pc:chgData name="Bosch, Bianca B" userId="97503f61-79d7-4c1f-8e5f-ae6300a29fd1" providerId="ADAL" clId="{0C50DDEE-4D3B-41DE-A7A4-9350DFA043C2}" dt="2024-07-17T12:17:28.682" v="251" actId="47"/>
        <pc:sldMkLst>
          <pc:docMk/>
          <pc:sldMk cId="1998259341" sldId="1756"/>
        </pc:sldMkLst>
      </pc:sldChg>
      <pc:sldChg chg="addSp delSp modSp mod">
        <pc:chgData name="Bosch, Bianca B" userId="97503f61-79d7-4c1f-8e5f-ae6300a29fd1" providerId="ADAL" clId="{0C50DDEE-4D3B-41DE-A7A4-9350DFA043C2}" dt="2024-08-02T07:05:43.087" v="655" actId="1076"/>
        <pc:sldMkLst>
          <pc:docMk/>
          <pc:sldMk cId="2135181540" sldId="8758"/>
        </pc:sldMkLst>
        <pc:spChg chg="add del mod">
          <ac:chgData name="Bosch, Bianca B" userId="97503f61-79d7-4c1f-8e5f-ae6300a29fd1" providerId="ADAL" clId="{0C50DDEE-4D3B-41DE-A7A4-9350DFA043C2}" dt="2024-08-01T12:12:05.475" v="372" actId="478"/>
          <ac:spMkLst>
            <pc:docMk/>
            <pc:sldMk cId="2135181540" sldId="8758"/>
            <ac:spMk id="3" creationId="{CDAB6570-41A5-5D09-06E5-5AF76E0494FF}"/>
          </ac:spMkLst>
        </pc:spChg>
        <pc:spChg chg="add del mod">
          <ac:chgData name="Bosch, Bianca B" userId="97503f61-79d7-4c1f-8e5f-ae6300a29fd1" providerId="ADAL" clId="{0C50DDEE-4D3B-41DE-A7A4-9350DFA043C2}" dt="2024-07-17T12:10:22.077" v="13" actId="478"/>
          <ac:spMkLst>
            <pc:docMk/>
            <pc:sldMk cId="2135181540" sldId="8758"/>
            <ac:spMk id="3" creationId="{EE76E336-813E-0947-5F7B-76255472BBCA}"/>
          </ac:spMkLst>
        </pc:spChg>
        <pc:spChg chg="add mod">
          <ac:chgData name="Bosch, Bianca B" userId="97503f61-79d7-4c1f-8e5f-ae6300a29fd1" providerId="ADAL" clId="{0C50DDEE-4D3B-41DE-A7A4-9350DFA043C2}" dt="2024-08-02T07:05:39.387" v="654" actId="408"/>
          <ac:spMkLst>
            <pc:docMk/>
            <pc:sldMk cId="2135181540" sldId="8758"/>
            <ac:spMk id="9" creationId="{74D8348E-3A80-756E-07C6-8B4003B83D79}"/>
          </ac:spMkLst>
        </pc:spChg>
        <pc:spChg chg="add mod">
          <ac:chgData name="Bosch, Bianca B" userId="97503f61-79d7-4c1f-8e5f-ae6300a29fd1" providerId="ADAL" clId="{0C50DDEE-4D3B-41DE-A7A4-9350DFA043C2}" dt="2024-08-02T07:05:43.087" v="655" actId="1076"/>
          <ac:spMkLst>
            <pc:docMk/>
            <pc:sldMk cId="2135181540" sldId="8758"/>
            <ac:spMk id="12" creationId="{4B3284D0-EF72-E7D7-7C83-F14FEB3C513A}"/>
          </ac:spMkLst>
        </pc:spChg>
        <pc:spChg chg="del">
          <ac:chgData name="Bosch, Bianca B" userId="97503f61-79d7-4c1f-8e5f-ae6300a29fd1" providerId="ADAL" clId="{0C50DDEE-4D3B-41DE-A7A4-9350DFA043C2}" dt="2024-07-17T12:05:17.694" v="0" actId="478"/>
          <ac:spMkLst>
            <pc:docMk/>
            <pc:sldMk cId="2135181540" sldId="8758"/>
            <ac:spMk id="32" creationId="{00000000-0000-0000-0000-000000000000}"/>
          </ac:spMkLst>
        </pc:spChg>
        <pc:spChg chg="del mod">
          <ac:chgData name="Bosch, Bianca B" userId="97503f61-79d7-4c1f-8e5f-ae6300a29fd1" providerId="ADAL" clId="{0C50DDEE-4D3B-41DE-A7A4-9350DFA043C2}" dt="2024-07-17T12:15:31.845" v="151" actId="478"/>
          <ac:spMkLst>
            <pc:docMk/>
            <pc:sldMk cId="2135181540" sldId="8758"/>
            <ac:spMk id="33" creationId="{00000000-0000-0000-0000-000000000000}"/>
          </ac:spMkLst>
        </pc:spChg>
        <pc:spChg chg="del mod">
          <ac:chgData name="Bosch, Bianca B" userId="97503f61-79d7-4c1f-8e5f-ae6300a29fd1" providerId="ADAL" clId="{0C50DDEE-4D3B-41DE-A7A4-9350DFA043C2}" dt="2024-07-17T12:15:29.130" v="150" actId="478"/>
          <ac:spMkLst>
            <pc:docMk/>
            <pc:sldMk cId="2135181540" sldId="8758"/>
            <ac:spMk id="34" creationId="{00000000-0000-0000-0000-000000000000}"/>
          </ac:spMkLst>
        </pc:spChg>
        <pc:spChg chg="add mod">
          <ac:chgData name="Bosch, Bianca B" userId="97503f61-79d7-4c1f-8e5f-ae6300a29fd1" providerId="ADAL" clId="{0C50DDEE-4D3B-41DE-A7A4-9350DFA043C2}" dt="2024-08-02T07:05:39.387" v="654" actId="408"/>
          <ac:spMkLst>
            <pc:docMk/>
            <pc:sldMk cId="2135181540" sldId="8758"/>
            <ac:spMk id="36" creationId="{531C28F4-0FE7-A4B1-F668-A4CA389E24D3}"/>
          </ac:spMkLst>
        </pc:spChg>
        <pc:spChg chg="add mod">
          <ac:chgData name="Bosch, Bianca B" userId="97503f61-79d7-4c1f-8e5f-ae6300a29fd1" providerId="ADAL" clId="{0C50DDEE-4D3B-41DE-A7A4-9350DFA043C2}" dt="2024-08-02T07:05:05.661" v="652" actId="255"/>
          <ac:spMkLst>
            <pc:docMk/>
            <pc:sldMk cId="2135181540" sldId="8758"/>
            <ac:spMk id="37" creationId="{A88CFF8E-C8C2-FC82-C5D6-CB278A9808F9}"/>
          </ac:spMkLst>
        </pc:spChg>
        <pc:spChg chg="add mod">
          <ac:chgData name="Bosch, Bianca B" userId="97503f61-79d7-4c1f-8e5f-ae6300a29fd1" providerId="ADAL" clId="{0C50DDEE-4D3B-41DE-A7A4-9350DFA043C2}" dt="2024-08-02T07:05:39.387" v="654" actId="408"/>
          <ac:spMkLst>
            <pc:docMk/>
            <pc:sldMk cId="2135181540" sldId="8758"/>
            <ac:spMk id="44" creationId="{BDA32461-E980-9FEE-0211-205D3EA4407F}"/>
          </ac:spMkLst>
        </pc:spChg>
        <pc:spChg chg="del">
          <ac:chgData name="Bosch, Bianca B" userId="97503f61-79d7-4c1f-8e5f-ae6300a29fd1" providerId="ADAL" clId="{0C50DDEE-4D3B-41DE-A7A4-9350DFA043C2}" dt="2024-07-17T12:11:17.654" v="86" actId="478"/>
          <ac:spMkLst>
            <pc:docMk/>
            <pc:sldMk cId="2135181540" sldId="8758"/>
            <ac:spMk id="56" creationId="{00000000-0000-0000-0000-000000000000}"/>
          </ac:spMkLst>
        </pc:spChg>
        <pc:spChg chg="del">
          <ac:chgData name="Bosch, Bianca B" userId="97503f61-79d7-4c1f-8e5f-ae6300a29fd1" providerId="ADAL" clId="{0C50DDEE-4D3B-41DE-A7A4-9350DFA043C2}" dt="2024-07-17T12:11:26.858" v="88" actId="478"/>
          <ac:spMkLst>
            <pc:docMk/>
            <pc:sldMk cId="2135181540" sldId="8758"/>
            <ac:spMk id="63" creationId="{B1B674DF-61D6-4185-4304-201DB308FA39}"/>
          </ac:spMkLst>
        </pc:spChg>
        <pc:spChg chg="del">
          <ac:chgData name="Bosch, Bianca B" userId="97503f61-79d7-4c1f-8e5f-ae6300a29fd1" providerId="ADAL" clId="{0C50DDEE-4D3B-41DE-A7A4-9350DFA043C2}" dt="2024-07-17T12:11:26.858" v="88" actId="478"/>
          <ac:spMkLst>
            <pc:docMk/>
            <pc:sldMk cId="2135181540" sldId="8758"/>
            <ac:spMk id="64" creationId="{FAE81158-D5BE-1CF4-FF2A-5EF98B379A26}"/>
          </ac:spMkLst>
        </pc:spChg>
        <pc:spChg chg="del mod">
          <ac:chgData name="Bosch, Bianca B" userId="97503f61-79d7-4c1f-8e5f-ae6300a29fd1" providerId="ADAL" clId="{0C50DDEE-4D3B-41DE-A7A4-9350DFA043C2}" dt="2024-07-17T12:11:15.373" v="85" actId="478"/>
          <ac:spMkLst>
            <pc:docMk/>
            <pc:sldMk cId="2135181540" sldId="8758"/>
            <ac:spMk id="98" creationId="{AB1B6E61-6E77-BC4B-489D-9F1DF2FC2F65}"/>
          </ac:spMkLst>
        </pc:spChg>
        <pc:grpChg chg="del">
          <ac:chgData name="Bosch, Bianca B" userId="97503f61-79d7-4c1f-8e5f-ae6300a29fd1" providerId="ADAL" clId="{0C50DDEE-4D3B-41DE-A7A4-9350DFA043C2}" dt="2024-07-17T12:11:21.313" v="87" actId="478"/>
          <ac:grpSpMkLst>
            <pc:docMk/>
            <pc:sldMk cId="2135181540" sldId="8758"/>
            <ac:grpSpMk id="11" creationId="{00000000-0000-0000-0000-000000000000}"/>
          </ac:grpSpMkLst>
        </pc:grpChg>
        <pc:grpChg chg="del">
          <ac:chgData name="Bosch, Bianca B" userId="97503f61-79d7-4c1f-8e5f-ae6300a29fd1" providerId="ADAL" clId="{0C50DDEE-4D3B-41DE-A7A4-9350DFA043C2}" dt="2024-07-17T12:11:21.313" v="87" actId="478"/>
          <ac:grpSpMkLst>
            <pc:docMk/>
            <pc:sldMk cId="2135181540" sldId="8758"/>
            <ac:grpSpMk id="19" creationId="{00000000-0000-0000-0000-000000000000}"/>
          </ac:grpSpMkLst>
        </pc:grpChg>
        <pc:grpChg chg="del">
          <ac:chgData name="Bosch, Bianca B" userId="97503f61-79d7-4c1f-8e5f-ae6300a29fd1" providerId="ADAL" clId="{0C50DDEE-4D3B-41DE-A7A4-9350DFA043C2}" dt="2024-07-17T12:11:21.313" v="87" actId="478"/>
          <ac:grpSpMkLst>
            <pc:docMk/>
            <pc:sldMk cId="2135181540" sldId="8758"/>
            <ac:grpSpMk id="27" creationId="{00000000-0000-0000-0000-000000000000}"/>
          </ac:grpSpMkLst>
        </pc:grpChg>
        <pc:grpChg chg="del mod">
          <ac:chgData name="Bosch, Bianca B" userId="97503f61-79d7-4c1f-8e5f-ae6300a29fd1" providerId="ADAL" clId="{0C50DDEE-4D3B-41DE-A7A4-9350DFA043C2}" dt="2024-07-17T12:15:29.130" v="150" actId="478"/>
          <ac:grpSpMkLst>
            <pc:docMk/>
            <pc:sldMk cId="2135181540" sldId="8758"/>
            <ac:grpSpMk id="31" creationId="{00000000-0000-0000-0000-000000000000}"/>
          </ac:grpSpMkLst>
        </pc:grpChg>
        <pc:grpChg chg="del">
          <ac:chgData name="Bosch, Bianca B" userId="97503f61-79d7-4c1f-8e5f-ae6300a29fd1" providerId="ADAL" clId="{0C50DDEE-4D3B-41DE-A7A4-9350DFA043C2}" dt="2024-07-17T12:11:26.858" v="88" actId="478"/>
          <ac:grpSpMkLst>
            <pc:docMk/>
            <pc:sldMk cId="2135181540" sldId="8758"/>
            <ac:grpSpMk id="97" creationId="{DA12886F-6C99-F3D3-077B-E3BA219DB6A2}"/>
          </ac:grpSpMkLst>
        </pc:grpChg>
        <pc:picChg chg="add mod">
          <ac:chgData name="Bosch, Bianca B" userId="97503f61-79d7-4c1f-8e5f-ae6300a29fd1" providerId="ADAL" clId="{0C50DDEE-4D3B-41DE-A7A4-9350DFA043C2}" dt="2024-08-02T07:04:44.594" v="651" actId="1036"/>
          <ac:picMkLst>
            <pc:docMk/>
            <pc:sldMk cId="2135181540" sldId="8758"/>
            <ac:picMk id="4" creationId="{275D5D6B-922C-EE56-5A8A-6D2AC5F73EA6}"/>
          </ac:picMkLst>
        </pc:picChg>
        <pc:picChg chg="add mod">
          <ac:chgData name="Bosch, Bianca B" userId="97503f61-79d7-4c1f-8e5f-ae6300a29fd1" providerId="ADAL" clId="{0C50DDEE-4D3B-41DE-A7A4-9350DFA043C2}" dt="2024-08-01T16:33:05.598" v="542" actId="408"/>
          <ac:picMkLst>
            <pc:docMk/>
            <pc:sldMk cId="2135181540" sldId="8758"/>
            <ac:picMk id="5" creationId="{43726C40-1B97-B605-B1B4-C9932FD904B8}"/>
          </ac:picMkLst>
        </pc:picChg>
        <pc:picChg chg="add mod">
          <ac:chgData name="Bosch, Bianca B" userId="97503f61-79d7-4c1f-8e5f-ae6300a29fd1" providerId="ADAL" clId="{0C50DDEE-4D3B-41DE-A7A4-9350DFA043C2}" dt="2024-08-01T16:33:05.598" v="542" actId="408"/>
          <ac:picMkLst>
            <pc:docMk/>
            <pc:sldMk cId="2135181540" sldId="8758"/>
            <ac:picMk id="8" creationId="{22C07037-C086-3EBA-EDFA-48750694BE4A}"/>
          </ac:picMkLst>
        </pc:picChg>
        <pc:picChg chg="add mod modCrop">
          <ac:chgData name="Bosch, Bianca B" userId="97503f61-79d7-4c1f-8e5f-ae6300a29fd1" providerId="ADAL" clId="{0C50DDEE-4D3B-41DE-A7A4-9350DFA043C2}" dt="2024-08-01T16:32:07.027" v="506" actId="14100"/>
          <ac:picMkLst>
            <pc:docMk/>
            <pc:sldMk cId="2135181540" sldId="8758"/>
            <ac:picMk id="11" creationId="{640259B6-2A67-6A00-E414-B052CD8093FF}"/>
          </ac:picMkLst>
        </pc:picChg>
        <pc:picChg chg="add mod modCrop">
          <ac:chgData name="Bosch, Bianca B" userId="97503f61-79d7-4c1f-8e5f-ae6300a29fd1" providerId="ADAL" clId="{0C50DDEE-4D3B-41DE-A7A4-9350DFA043C2}" dt="2024-08-01T16:33:05.598" v="542" actId="408"/>
          <ac:picMkLst>
            <pc:docMk/>
            <pc:sldMk cId="2135181540" sldId="8758"/>
            <ac:picMk id="43" creationId="{1284DD23-2241-ED33-2403-9FDCE03C3E43}"/>
          </ac:picMkLst>
        </pc:picChg>
      </pc:sldChg>
      <pc:sldChg chg="addSp delSp modSp mod">
        <pc:chgData name="Bosch, Bianca B" userId="97503f61-79d7-4c1f-8e5f-ae6300a29fd1" providerId="ADAL" clId="{0C50DDEE-4D3B-41DE-A7A4-9350DFA043C2}" dt="2024-08-02T09:42:06.285" v="831" actId="20577"/>
        <pc:sldMkLst>
          <pc:docMk/>
          <pc:sldMk cId="539152667" sldId="8759"/>
        </pc:sldMkLst>
        <pc:spChg chg="add mod">
          <ac:chgData name="Bosch, Bianca B" userId="97503f61-79d7-4c1f-8e5f-ae6300a29fd1" providerId="ADAL" clId="{0C50DDEE-4D3B-41DE-A7A4-9350DFA043C2}" dt="2024-08-02T08:33:34.208" v="779" actId="1076"/>
          <ac:spMkLst>
            <pc:docMk/>
            <pc:sldMk cId="539152667" sldId="8759"/>
            <ac:spMk id="4" creationId="{E86B0D3A-DCEF-09E7-1C39-37A7923CC5D1}"/>
          </ac:spMkLst>
        </pc:spChg>
        <pc:spChg chg="add mod">
          <ac:chgData name="Bosch, Bianca B" userId="97503f61-79d7-4c1f-8e5f-ae6300a29fd1" providerId="ADAL" clId="{0C50DDEE-4D3B-41DE-A7A4-9350DFA043C2}" dt="2024-08-02T07:04:17.281" v="644" actId="1076"/>
          <ac:spMkLst>
            <pc:docMk/>
            <pc:sldMk cId="539152667" sldId="8759"/>
            <ac:spMk id="5" creationId="{BC4D5C9D-F38D-79C5-46CE-F43B9D48C050}"/>
          </ac:spMkLst>
        </pc:spChg>
        <pc:spChg chg="add mod">
          <ac:chgData name="Bosch, Bianca B" userId="97503f61-79d7-4c1f-8e5f-ae6300a29fd1" providerId="ADAL" clId="{0C50DDEE-4D3B-41DE-A7A4-9350DFA043C2}" dt="2024-08-02T09:42:06.285" v="831" actId="20577"/>
          <ac:spMkLst>
            <pc:docMk/>
            <pc:sldMk cId="539152667" sldId="8759"/>
            <ac:spMk id="7" creationId="{F093B96E-B85B-453A-D51A-E9CD1BAE0781}"/>
          </ac:spMkLst>
        </pc:spChg>
        <pc:spChg chg="add del mod">
          <ac:chgData name="Bosch, Bianca B" userId="97503f61-79d7-4c1f-8e5f-ae6300a29fd1" providerId="ADAL" clId="{0C50DDEE-4D3B-41DE-A7A4-9350DFA043C2}" dt="2024-08-01T16:34:10.347" v="556" actId="478"/>
          <ac:spMkLst>
            <pc:docMk/>
            <pc:sldMk cId="539152667" sldId="8759"/>
            <ac:spMk id="7" creationId="{F22839F6-EA33-C6A7-A67B-ADE2B9C5E4F5}"/>
          </ac:spMkLst>
        </pc:spChg>
        <pc:spChg chg="add mod">
          <ac:chgData name="Bosch, Bianca B" userId="97503f61-79d7-4c1f-8e5f-ae6300a29fd1" providerId="ADAL" clId="{0C50DDEE-4D3B-41DE-A7A4-9350DFA043C2}" dt="2024-08-02T07:04:12.564" v="643" actId="255"/>
          <ac:spMkLst>
            <pc:docMk/>
            <pc:sldMk cId="539152667" sldId="8759"/>
            <ac:spMk id="8" creationId="{75962D96-9B33-2A54-0D27-8A1BB5C14FAE}"/>
          </ac:spMkLst>
        </pc:spChg>
        <pc:spChg chg="add mod">
          <ac:chgData name="Bosch, Bianca B" userId="97503f61-79d7-4c1f-8e5f-ae6300a29fd1" providerId="ADAL" clId="{0C50DDEE-4D3B-41DE-A7A4-9350DFA043C2}" dt="2024-08-02T07:04:21.868" v="645" actId="1076"/>
          <ac:spMkLst>
            <pc:docMk/>
            <pc:sldMk cId="539152667" sldId="8759"/>
            <ac:spMk id="9" creationId="{4D50E425-A8FA-2279-7E0F-46B98097CAB8}"/>
          </ac:spMkLst>
        </pc:spChg>
        <pc:spChg chg="del">
          <ac:chgData name="Bosch, Bianca B" userId="97503f61-79d7-4c1f-8e5f-ae6300a29fd1" providerId="ADAL" clId="{0C50DDEE-4D3B-41DE-A7A4-9350DFA043C2}" dt="2024-07-17T12:17:05.762" v="247" actId="478"/>
          <ac:spMkLst>
            <pc:docMk/>
            <pc:sldMk cId="539152667" sldId="8759"/>
            <ac:spMk id="56" creationId="{00000000-0000-0000-0000-000000000000}"/>
          </ac:spMkLst>
        </pc:spChg>
        <pc:spChg chg="del">
          <ac:chgData name="Bosch, Bianca B" userId="97503f61-79d7-4c1f-8e5f-ae6300a29fd1" providerId="ADAL" clId="{0C50DDEE-4D3B-41DE-A7A4-9350DFA043C2}" dt="2024-07-17T12:17:11.532" v="249" actId="478"/>
          <ac:spMkLst>
            <pc:docMk/>
            <pc:sldMk cId="539152667" sldId="8759"/>
            <ac:spMk id="63" creationId="{B1B674DF-61D6-4185-4304-201DB308FA39}"/>
          </ac:spMkLst>
        </pc:spChg>
        <pc:spChg chg="del">
          <ac:chgData name="Bosch, Bianca B" userId="97503f61-79d7-4c1f-8e5f-ae6300a29fd1" providerId="ADAL" clId="{0C50DDEE-4D3B-41DE-A7A4-9350DFA043C2}" dt="2024-07-17T12:17:09.251" v="248" actId="478"/>
          <ac:spMkLst>
            <pc:docMk/>
            <pc:sldMk cId="539152667" sldId="8759"/>
            <ac:spMk id="64" creationId="{FAE81158-D5BE-1CF4-FF2A-5EF98B379A26}"/>
          </ac:spMkLst>
        </pc:spChg>
        <pc:grpChg chg="del">
          <ac:chgData name="Bosch, Bianca B" userId="97503f61-79d7-4c1f-8e5f-ae6300a29fd1" providerId="ADAL" clId="{0C50DDEE-4D3B-41DE-A7A4-9350DFA043C2}" dt="2024-07-17T12:17:05.762" v="247" actId="478"/>
          <ac:grpSpMkLst>
            <pc:docMk/>
            <pc:sldMk cId="539152667" sldId="8759"/>
            <ac:grpSpMk id="11" creationId="{00000000-0000-0000-0000-000000000000}"/>
          </ac:grpSpMkLst>
        </pc:grpChg>
        <pc:grpChg chg="del">
          <ac:chgData name="Bosch, Bianca B" userId="97503f61-79d7-4c1f-8e5f-ae6300a29fd1" providerId="ADAL" clId="{0C50DDEE-4D3B-41DE-A7A4-9350DFA043C2}" dt="2024-07-17T12:17:05.762" v="247" actId="478"/>
          <ac:grpSpMkLst>
            <pc:docMk/>
            <pc:sldMk cId="539152667" sldId="8759"/>
            <ac:grpSpMk id="19" creationId="{00000000-0000-0000-0000-000000000000}"/>
          </ac:grpSpMkLst>
        </pc:grpChg>
        <pc:grpChg chg="del">
          <ac:chgData name="Bosch, Bianca B" userId="97503f61-79d7-4c1f-8e5f-ae6300a29fd1" providerId="ADAL" clId="{0C50DDEE-4D3B-41DE-A7A4-9350DFA043C2}" dt="2024-07-17T12:17:05.762" v="247" actId="478"/>
          <ac:grpSpMkLst>
            <pc:docMk/>
            <pc:sldMk cId="539152667" sldId="8759"/>
            <ac:grpSpMk id="27" creationId="{00000000-0000-0000-0000-000000000000}"/>
          </ac:grpSpMkLst>
        </pc:grpChg>
        <pc:grpChg chg="del">
          <ac:chgData name="Bosch, Bianca B" userId="97503f61-79d7-4c1f-8e5f-ae6300a29fd1" providerId="ADAL" clId="{0C50DDEE-4D3B-41DE-A7A4-9350DFA043C2}" dt="2024-07-17T12:17:05.762" v="247" actId="478"/>
          <ac:grpSpMkLst>
            <pc:docMk/>
            <pc:sldMk cId="539152667" sldId="8759"/>
            <ac:grpSpMk id="31" creationId="{00000000-0000-0000-0000-000000000000}"/>
          </ac:grpSpMkLst>
        </pc:grpChg>
        <pc:grpChg chg="del">
          <ac:chgData name="Bosch, Bianca B" userId="97503f61-79d7-4c1f-8e5f-ae6300a29fd1" providerId="ADAL" clId="{0C50DDEE-4D3B-41DE-A7A4-9350DFA043C2}" dt="2024-07-17T12:17:05.762" v="247" actId="478"/>
          <ac:grpSpMkLst>
            <pc:docMk/>
            <pc:sldMk cId="539152667" sldId="8759"/>
            <ac:grpSpMk id="97" creationId="{DA12886F-6C99-F3D3-077B-E3BA219DB6A2}"/>
          </ac:grpSpMkLst>
        </pc:grpChg>
        <pc:picChg chg="add mod">
          <ac:chgData name="Bosch, Bianca B" userId="97503f61-79d7-4c1f-8e5f-ae6300a29fd1" providerId="ADAL" clId="{0C50DDEE-4D3B-41DE-A7A4-9350DFA043C2}" dt="2024-08-02T07:04:32.118" v="647" actId="14100"/>
          <ac:picMkLst>
            <pc:docMk/>
            <pc:sldMk cId="539152667" sldId="8759"/>
            <ac:picMk id="2" creationId="{055F0AD1-F1E8-F5C0-2D0C-1AD5C35AF742}"/>
          </ac:picMkLst>
        </pc:picChg>
        <pc:picChg chg="add mod">
          <ac:chgData name="Bosch, Bianca B" userId="97503f61-79d7-4c1f-8e5f-ae6300a29fd1" providerId="ADAL" clId="{0C50DDEE-4D3B-41DE-A7A4-9350DFA043C2}" dt="2024-08-02T09:36:23.832" v="799" actId="14100"/>
          <ac:picMkLst>
            <pc:docMk/>
            <pc:sldMk cId="539152667" sldId="8759"/>
            <ac:picMk id="3" creationId="{06EBC402-4448-AC0E-CED9-382043DE21B5}"/>
          </ac:picMkLst>
        </pc:picChg>
        <pc:picChg chg="add mod">
          <ac:chgData name="Bosch, Bianca B" userId="97503f61-79d7-4c1f-8e5f-ae6300a29fd1" providerId="ADAL" clId="{0C50DDEE-4D3B-41DE-A7A4-9350DFA043C2}" dt="2024-08-02T07:03:54.392" v="637" actId="1076"/>
          <ac:picMkLst>
            <pc:docMk/>
            <pc:sldMk cId="539152667" sldId="8759"/>
            <ac:picMk id="11" creationId="{2EB6EA41-4A58-1315-C69B-26D57CBCB44F}"/>
          </ac:picMkLst>
        </pc:picChg>
        <pc:picChg chg="add mod modCrop">
          <ac:chgData name="Bosch, Bianca B" userId="97503f61-79d7-4c1f-8e5f-ae6300a29fd1" providerId="ADAL" clId="{0C50DDEE-4D3B-41DE-A7A4-9350DFA043C2}" dt="2024-08-02T08:33:29.939" v="778" actId="14100"/>
          <ac:picMkLst>
            <pc:docMk/>
            <pc:sldMk cId="539152667" sldId="8759"/>
            <ac:picMk id="12" creationId="{C2B1AD54-0D79-3909-9053-B35FC4FF136A}"/>
          </ac:picMkLst>
        </pc:picChg>
        <pc:picChg chg="add mod">
          <ac:chgData name="Bosch, Bianca B" userId="97503f61-79d7-4c1f-8e5f-ae6300a29fd1" providerId="ADAL" clId="{0C50DDEE-4D3B-41DE-A7A4-9350DFA043C2}" dt="2024-08-02T09:39:45.830" v="815" actId="14100"/>
          <ac:picMkLst>
            <pc:docMk/>
            <pc:sldMk cId="539152667" sldId="8759"/>
            <ac:picMk id="14" creationId="{07A8E11E-AC6B-44DA-ECEA-E2B9350DC217}"/>
          </ac:picMkLst>
        </pc:picChg>
      </pc:sldChg>
    </pc:docChg>
  </pc:docChgLst>
  <pc:docChgLst>
    <pc:chgData name="Bitcham, Miren M" userId="c1d47be9-8f86-49b8-96bc-591e2a560e62" providerId="ADAL" clId="{82C51D32-B8BE-4D8E-8805-C18EF387BDC3}"/>
    <pc:docChg chg="custSel modSld">
      <pc:chgData name="Bitcham, Miren M" userId="c1d47be9-8f86-49b8-96bc-591e2a560e62" providerId="ADAL" clId="{82C51D32-B8BE-4D8E-8805-C18EF387BDC3}" dt="2024-08-05T13:55:49.192" v="107" actId="14100"/>
      <pc:docMkLst>
        <pc:docMk/>
      </pc:docMkLst>
      <pc:sldChg chg="modSp mod">
        <pc:chgData name="Bitcham, Miren M" userId="c1d47be9-8f86-49b8-96bc-591e2a560e62" providerId="ADAL" clId="{82C51D32-B8BE-4D8E-8805-C18EF387BDC3}" dt="2024-08-05T13:55:49.192" v="107" actId="14100"/>
        <pc:sldMkLst>
          <pc:docMk/>
          <pc:sldMk cId="2929255607" sldId="1754"/>
        </pc:sldMkLst>
        <pc:graphicFrameChg chg="mod modGraphic">
          <ac:chgData name="Bitcham, Miren M" userId="c1d47be9-8f86-49b8-96bc-591e2a560e62" providerId="ADAL" clId="{82C51D32-B8BE-4D8E-8805-C18EF387BDC3}" dt="2024-08-05T13:55:49.192" v="107" actId="14100"/>
          <ac:graphicFrameMkLst>
            <pc:docMk/>
            <pc:sldMk cId="2929255607" sldId="1754"/>
            <ac:graphicFrameMk id="3" creationId="{B025711D-AD18-A6D9-8AF4-721F3047A7C2}"/>
          </ac:graphicFrameMkLst>
        </pc:graphicFrameChg>
      </pc:sldChg>
      <pc:sldChg chg="modSp mod">
        <pc:chgData name="Bitcham, Miren M" userId="c1d47be9-8f86-49b8-96bc-591e2a560e62" providerId="ADAL" clId="{82C51D32-B8BE-4D8E-8805-C18EF387BDC3}" dt="2024-08-05T13:55:24.470" v="105" actId="20577"/>
        <pc:sldMkLst>
          <pc:docMk/>
          <pc:sldMk cId="539152667" sldId="8759"/>
        </pc:sldMkLst>
        <pc:spChg chg="mod">
          <ac:chgData name="Bitcham, Miren M" userId="c1d47be9-8f86-49b8-96bc-591e2a560e62" providerId="ADAL" clId="{82C51D32-B8BE-4D8E-8805-C18EF387BDC3}" dt="2024-08-05T13:55:24.470" v="105" actId="20577"/>
          <ac:spMkLst>
            <pc:docMk/>
            <pc:sldMk cId="539152667" sldId="8759"/>
            <ac:spMk id="4" creationId="{E86B0D3A-DCEF-09E7-1C39-37A7923CC5D1}"/>
          </ac:spMkLst>
        </pc:spChg>
        <pc:spChg chg="mod">
          <ac:chgData name="Bitcham, Miren M" userId="c1d47be9-8f86-49b8-96bc-591e2a560e62" providerId="ADAL" clId="{82C51D32-B8BE-4D8E-8805-C18EF387BDC3}" dt="2024-08-05T13:54:06.464" v="61" actId="313"/>
          <ac:spMkLst>
            <pc:docMk/>
            <pc:sldMk cId="539152667" sldId="8759"/>
            <ac:spMk id="7" creationId="{F093B96E-B85B-453A-D51A-E9CD1BAE0781}"/>
          </ac:spMkLst>
        </pc:spChg>
      </pc:sldChg>
    </pc:docChg>
  </pc:docChgLst>
  <pc:docChgLst>
    <pc:chgData name="Bitcham, Miren M" userId="S::miren.bitcham_standardbank.co.za#ext#@stellenbosch.onmicrosoft.com::ca390ba6-f37c-46b6-ad19-0d4afc9d011a" providerId="AD" clId="Web-{02AFA65A-44E6-EA31-0DF4-6A37962C7654}"/>
    <pc:docChg chg="modSld">
      <pc:chgData name="Bitcham, Miren M" userId="S::miren.bitcham_standardbank.co.za#ext#@stellenbosch.onmicrosoft.com::ca390ba6-f37c-46b6-ad19-0d4afc9d011a" providerId="AD" clId="Web-{02AFA65A-44E6-EA31-0DF4-6A37962C7654}" dt="2024-08-08T07:14:39.188" v="2"/>
      <pc:docMkLst>
        <pc:docMk/>
      </pc:docMkLst>
      <pc:sldChg chg="modSp">
        <pc:chgData name="Bitcham, Miren M" userId="S::miren.bitcham_standardbank.co.za#ext#@stellenbosch.onmicrosoft.com::ca390ba6-f37c-46b6-ad19-0d4afc9d011a" providerId="AD" clId="Web-{02AFA65A-44E6-EA31-0DF4-6A37962C7654}" dt="2024-08-08T07:14:39.188" v="2"/>
        <pc:sldMkLst>
          <pc:docMk/>
          <pc:sldMk cId="2135181540" sldId="8758"/>
        </pc:sldMkLst>
        <pc:picChg chg="mod">
          <ac:chgData name="Bitcham, Miren M" userId="S::miren.bitcham_standardbank.co.za#ext#@stellenbosch.onmicrosoft.com::ca390ba6-f37c-46b6-ad19-0d4afc9d011a" providerId="AD" clId="Web-{02AFA65A-44E6-EA31-0DF4-6A37962C7654}" dt="2024-08-08T07:06:44.382" v="0"/>
          <ac:picMkLst>
            <pc:docMk/>
            <pc:sldMk cId="2135181540" sldId="8758"/>
            <ac:picMk id="5" creationId="{43726C40-1B97-B605-B1B4-C9932FD904B8}"/>
          </ac:picMkLst>
        </pc:picChg>
        <pc:picChg chg="mod">
          <ac:chgData name="Bitcham, Miren M" userId="S::miren.bitcham_standardbank.co.za#ext#@stellenbosch.onmicrosoft.com::ca390ba6-f37c-46b6-ad19-0d4afc9d011a" providerId="AD" clId="Web-{02AFA65A-44E6-EA31-0DF4-6A37962C7654}" dt="2024-08-08T07:14:39.188" v="2"/>
          <ac:picMkLst>
            <pc:docMk/>
            <pc:sldMk cId="2135181540" sldId="8758"/>
            <ac:picMk id="8" creationId="{22C07037-C086-3EBA-EDFA-48750694BE4A}"/>
          </ac:picMkLst>
        </pc:picChg>
      </pc:sldChg>
      <pc:sldChg chg="modSp">
        <pc:chgData name="Bitcham, Miren M" userId="S::miren.bitcham_standardbank.co.za#ext#@stellenbosch.onmicrosoft.com::ca390ba6-f37c-46b6-ad19-0d4afc9d011a" providerId="AD" clId="Web-{02AFA65A-44E6-EA31-0DF4-6A37962C7654}" dt="2024-08-08T07:11:56.935" v="1"/>
        <pc:sldMkLst>
          <pc:docMk/>
          <pc:sldMk cId="539152667" sldId="8759"/>
        </pc:sldMkLst>
        <pc:picChg chg="mod">
          <ac:chgData name="Bitcham, Miren M" userId="S::miren.bitcham_standardbank.co.za#ext#@stellenbosch.onmicrosoft.com::ca390ba6-f37c-46b6-ad19-0d4afc9d011a" providerId="AD" clId="Web-{02AFA65A-44E6-EA31-0DF4-6A37962C7654}" dt="2024-08-08T07:11:56.935" v="1"/>
          <ac:picMkLst>
            <pc:docMk/>
            <pc:sldMk cId="539152667" sldId="8759"/>
            <ac:picMk id="3" creationId="{06EBC402-4448-AC0E-CED9-382043DE21B5}"/>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Z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6D7EF09-4974-476C-9DAE-AFFD785195CA}" type="datetimeFigureOut">
              <a:rPr lang="en-ZA" smtClean="0"/>
              <a:t>2024/08/08</a:t>
            </a:fld>
            <a:endParaRPr lang="en-Z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Z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Z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B8B1EA1-4434-48A8-A5F0-603B378E2D8D}" type="slidenum">
              <a:rPr lang="en-ZA" smtClean="0"/>
              <a:t>‹#›</a:t>
            </a:fld>
            <a:endParaRPr lang="en-ZA"/>
          </a:p>
        </p:txBody>
      </p:sp>
    </p:spTree>
    <p:extLst>
      <p:ext uri="{BB962C8B-B14F-4D97-AF65-F5344CB8AC3E}">
        <p14:creationId xmlns:p14="http://schemas.microsoft.com/office/powerpoint/2010/main" val="30819089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a:p>
        </p:txBody>
      </p:sp>
      <p:sp>
        <p:nvSpPr>
          <p:cNvPr id="4" name="Slide Number Placeholder 3"/>
          <p:cNvSpPr>
            <a:spLocks noGrp="1"/>
          </p:cNvSpPr>
          <p:nvPr>
            <p:ph type="sldNum" sz="quarter" idx="5"/>
          </p:nvPr>
        </p:nvSpPr>
        <p:spPr/>
        <p:txBody>
          <a:bodyPr/>
          <a:lstStyle/>
          <a:p>
            <a:fld id="{11DD8B36-16CD-46A7-AF2F-AE840F34D0F1}" type="slidenum">
              <a:rPr lang="id-ID" smtClean="0"/>
              <a:pPr/>
              <a:t>1</a:t>
            </a:fld>
            <a:endParaRPr lang="id-ID"/>
          </a:p>
        </p:txBody>
      </p:sp>
    </p:spTree>
    <p:extLst>
      <p:ext uri="{BB962C8B-B14F-4D97-AF65-F5344CB8AC3E}">
        <p14:creationId xmlns:p14="http://schemas.microsoft.com/office/powerpoint/2010/main" val="36985491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BF1FA66-06E9-43FF-B8DB-D28FCCA1563C}" type="slidenum">
              <a:rPr lang="en-GB" smtClean="0"/>
              <a:t>4</a:t>
            </a:fld>
            <a:endParaRPr lang="en-GB"/>
          </a:p>
        </p:txBody>
      </p:sp>
    </p:spTree>
    <p:extLst>
      <p:ext uri="{BB962C8B-B14F-4D97-AF65-F5344CB8AC3E}">
        <p14:creationId xmlns:p14="http://schemas.microsoft.com/office/powerpoint/2010/main" val="24020518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BF1FA66-06E9-43FF-B8DB-D28FCCA1563C}" type="slidenum">
              <a:rPr lang="en-GB" smtClean="0"/>
              <a:t>5</a:t>
            </a:fld>
            <a:endParaRPr lang="en-GB"/>
          </a:p>
        </p:txBody>
      </p:sp>
    </p:spTree>
    <p:extLst>
      <p:ext uri="{BB962C8B-B14F-4D97-AF65-F5344CB8AC3E}">
        <p14:creationId xmlns:p14="http://schemas.microsoft.com/office/powerpoint/2010/main" val="39890402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gt; COVER">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3D771B5-0274-FF41-BCFC-54005EB2E08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Text Placeholder 15">
            <a:extLst>
              <a:ext uri="{FF2B5EF4-FFF2-40B4-BE49-F238E27FC236}">
                <a16:creationId xmlns:a16="http://schemas.microsoft.com/office/drawing/2014/main" id="{CE518CD9-BFAD-4444-9E91-B73C1ABCB4FE}"/>
              </a:ext>
            </a:extLst>
          </p:cNvPr>
          <p:cNvSpPr>
            <a:spLocks noGrp="1"/>
          </p:cNvSpPr>
          <p:nvPr>
            <p:ph type="body" sz="quarter" idx="10" hasCustomPrompt="1"/>
          </p:nvPr>
        </p:nvSpPr>
        <p:spPr>
          <a:xfrm>
            <a:off x="1608543" y="4796118"/>
            <a:ext cx="6614794" cy="475129"/>
          </a:xfrm>
        </p:spPr>
        <p:txBody>
          <a:bodyPr/>
          <a:lstStyle>
            <a:lvl1pPr marL="0" indent="0">
              <a:spcBef>
                <a:spcPts val="0"/>
              </a:spcBef>
              <a:buNone/>
              <a:defRPr sz="1800">
                <a:solidFill>
                  <a:schemeClr val="bg1"/>
                </a:solidFill>
                <a:latin typeface="+mn-lt"/>
              </a:defRPr>
            </a:lvl1pPr>
          </a:lstStyle>
          <a:p>
            <a:pPr lvl="0"/>
            <a:r>
              <a:rPr lang="en-US"/>
              <a:t>Add subtitle over two lines</a:t>
            </a:r>
            <a:endParaRPr lang="en-GB"/>
          </a:p>
        </p:txBody>
      </p:sp>
      <p:pic>
        <p:nvPicPr>
          <p:cNvPr id="8" name="Picture 7" descr="A close up of a logo&#10;&#10;Description automatically generated">
            <a:extLst>
              <a:ext uri="{FF2B5EF4-FFF2-40B4-BE49-F238E27FC236}">
                <a16:creationId xmlns:a16="http://schemas.microsoft.com/office/drawing/2014/main" id="{A4C2D61F-F3A5-644A-A17B-6096EE3C4196}"/>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84208"/>
          <a:stretch/>
        </p:blipFill>
        <p:spPr>
          <a:xfrm>
            <a:off x="11033056" y="165768"/>
            <a:ext cx="1001781" cy="1371454"/>
          </a:xfrm>
          <a:prstGeom prst="rect">
            <a:avLst/>
          </a:prstGeom>
        </p:spPr>
      </p:pic>
      <p:sp>
        <p:nvSpPr>
          <p:cNvPr id="12" name="Title 13">
            <a:extLst>
              <a:ext uri="{FF2B5EF4-FFF2-40B4-BE49-F238E27FC236}">
                <a16:creationId xmlns:a16="http://schemas.microsoft.com/office/drawing/2014/main" id="{E01CC312-7B4C-FF4F-9D24-E1700D0581DA}"/>
              </a:ext>
            </a:extLst>
          </p:cNvPr>
          <p:cNvSpPr>
            <a:spLocks noGrp="1"/>
          </p:cNvSpPr>
          <p:nvPr>
            <p:ph type="title" hasCustomPrompt="1"/>
          </p:nvPr>
        </p:nvSpPr>
        <p:spPr>
          <a:xfrm>
            <a:off x="1608543" y="2464383"/>
            <a:ext cx="6614794" cy="1946894"/>
          </a:xfrm>
        </p:spPr>
        <p:txBody>
          <a:bodyPr anchor="ctr" anchorCtr="0"/>
          <a:lstStyle>
            <a:lvl1pPr>
              <a:lnSpc>
                <a:spcPct val="85000"/>
              </a:lnSpc>
              <a:defRPr sz="6600" b="1" cap="all" baseline="0">
                <a:solidFill>
                  <a:schemeClr val="bg1"/>
                </a:solidFill>
                <a:latin typeface="Arial" panose="020B0604020202020204" pitchFamily="34" charset="0"/>
                <a:cs typeface="Arial" panose="020B0604020202020204" pitchFamily="34" charset="0"/>
              </a:defRPr>
            </a:lvl1pPr>
          </a:lstStyle>
          <a:p>
            <a:r>
              <a:rPr lang="en-US"/>
              <a:t>Insert heading </a:t>
            </a:r>
            <a:br>
              <a:rPr lang="en-US"/>
            </a:br>
            <a:r>
              <a:rPr lang="en-US"/>
              <a:t>here</a:t>
            </a:r>
            <a:endParaRPr lang="en-GB"/>
          </a:p>
        </p:txBody>
      </p:sp>
      <p:sp>
        <p:nvSpPr>
          <p:cNvPr id="11" name="Rectangle 10">
            <a:extLst>
              <a:ext uri="{FF2B5EF4-FFF2-40B4-BE49-F238E27FC236}">
                <a16:creationId xmlns:a16="http://schemas.microsoft.com/office/drawing/2014/main" id="{5A028B9C-C905-9947-9DF5-86CB0086D473}"/>
              </a:ext>
            </a:extLst>
          </p:cNvPr>
          <p:cNvSpPr/>
          <p:nvPr userDrawn="1"/>
        </p:nvSpPr>
        <p:spPr>
          <a:xfrm>
            <a:off x="317500" y="6362735"/>
            <a:ext cx="10340974" cy="144000"/>
          </a:xfrm>
          <a:prstGeom prst="rect">
            <a:avLst/>
          </a:prstGeom>
          <a:gradFill>
            <a:gsLst>
              <a:gs pos="0">
                <a:schemeClr val="accent1">
                  <a:lumMod val="5000"/>
                  <a:lumOff val="95000"/>
                </a:schemeClr>
              </a:gs>
              <a:gs pos="100000">
                <a:schemeClr val="accent1"/>
              </a:gs>
            </a:gsLst>
            <a:lin ang="6600000" scaled="0"/>
          </a:gradFill>
          <a:ln>
            <a:noFill/>
          </a:ln>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GB" sz="1800" b="0" i="0" u="none" strike="noStrike" cap="none" normalizeH="0" baseline="0">
              <a:ln>
                <a:noFill/>
              </a:ln>
              <a:solidFill>
                <a:schemeClr val="tx1"/>
              </a:solidFill>
              <a:effectLst/>
              <a:latin typeface="Imago" pitchFamily="2" charset="0"/>
            </a:endParaRPr>
          </a:p>
        </p:txBody>
      </p:sp>
      <p:pic>
        <p:nvPicPr>
          <p:cNvPr id="14" name="Picture 13" descr="A close up of a logo&#10;&#10;Description automatically generated">
            <a:extLst>
              <a:ext uri="{FF2B5EF4-FFF2-40B4-BE49-F238E27FC236}">
                <a16:creationId xmlns:a16="http://schemas.microsoft.com/office/drawing/2014/main" id="{07EBBB89-07B2-B046-8841-830A3E6BE2BA}"/>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l="87953" r="3" b="5337"/>
          <a:stretch/>
        </p:blipFill>
        <p:spPr>
          <a:xfrm>
            <a:off x="10760362" y="5403941"/>
            <a:ext cx="1468404" cy="1445189"/>
          </a:xfrm>
          <a:prstGeom prst="rect">
            <a:avLst/>
          </a:prstGeom>
        </p:spPr>
      </p:pic>
      <p:sp>
        <p:nvSpPr>
          <p:cNvPr id="15" name="Rectangle 14">
            <a:extLst>
              <a:ext uri="{FF2B5EF4-FFF2-40B4-BE49-F238E27FC236}">
                <a16:creationId xmlns:a16="http://schemas.microsoft.com/office/drawing/2014/main" id="{019E6315-19DB-AD4D-9980-D21940A91B7F}"/>
              </a:ext>
            </a:extLst>
          </p:cNvPr>
          <p:cNvSpPr/>
          <p:nvPr userDrawn="1"/>
        </p:nvSpPr>
        <p:spPr>
          <a:xfrm>
            <a:off x="-471657" y="6175371"/>
            <a:ext cx="749300" cy="506027"/>
          </a:xfrm>
          <a:prstGeom prst="rect">
            <a:avLst/>
          </a:prstGeom>
          <a:noFill/>
          <a:ln>
            <a:noFill/>
          </a:ln>
        </p:spPr>
        <p:txBody>
          <a:bodyPr vert="horz" wrap="square" lIns="0" tIns="45720" rIns="0" bIns="45720" numCol="1" rtlCol="0" anchor="ctr" anchorCtr="0" compatLnSpc="1">
            <a:prstTxWarp prst="textNoShape">
              <a:avLst/>
            </a:prstTxWarp>
            <a:noAutofit/>
          </a:bodyPr>
          <a:lstStyle/>
          <a:p>
            <a:pPr marL="0" marR="0" indent="0" algn="r" defTabSz="914400" rtl="0" eaLnBrk="0" fontAlgn="base" latinLnBrk="0" hangingPunct="0">
              <a:lnSpc>
                <a:spcPct val="100000"/>
              </a:lnSpc>
              <a:spcBef>
                <a:spcPct val="50000"/>
              </a:spcBef>
              <a:spcAft>
                <a:spcPct val="0"/>
              </a:spcAft>
              <a:buClrTx/>
              <a:buSzTx/>
              <a:buFontTx/>
              <a:buNone/>
              <a:tabLst/>
            </a:pPr>
            <a:r>
              <a:rPr lang="en-GB" sz="1100" b="0" kern="1200" cap="all" baseline="0">
                <a:solidFill>
                  <a:schemeClr val="accent4"/>
                </a:solidFill>
                <a:latin typeface="+mj-lt"/>
                <a:ea typeface="+mn-ea"/>
                <a:cs typeface="+mn-cs"/>
              </a:rPr>
              <a:t> </a:t>
            </a:r>
            <a:fld id="{3761FC7B-D30A-4CF4-8E0C-5E03F9746DE9}" type="slidenum">
              <a:rPr lang="en-GB" sz="1100" b="1" kern="1200" cap="all" baseline="0" smtClean="0">
                <a:solidFill>
                  <a:schemeClr val="accent1"/>
                </a:solidFill>
                <a:latin typeface="+mj-lt"/>
                <a:ea typeface="+mn-ea"/>
                <a:cs typeface="+mn-cs"/>
              </a:rPr>
              <a:pPr marL="0" marR="0" indent="0" algn="r" defTabSz="914400" rtl="0" eaLnBrk="0" fontAlgn="base" latinLnBrk="0" hangingPunct="0">
                <a:lnSpc>
                  <a:spcPct val="100000"/>
                </a:lnSpc>
                <a:spcBef>
                  <a:spcPct val="50000"/>
                </a:spcBef>
                <a:spcAft>
                  <a:spcPct val="0"/>
                </a:spcAft>
                <a:buClrTx/>
                <a:buSzTx/>
                <a:buFontTx/>
                <a:buNone/>
                <a:tabLst/>
              </a:pPr>
              <a:t>‹#›</a:t>
            </a:fld>
            <a:endParaRPr kumimoji="0" lang="en-ZA" sz="1100" b="1" i="0" u="none" strike="noStrike" cap="none" normalizeH="0" baseline="0">
              <a:ln>
                <a:noFill/>
              </a:ln>
              <a:solidFill>
                <a:schemeClr val="accent1"/>
              </a:solidFill>
              <a:effectLst/>
              <a:latin typeface="+mj-lt"/>
            </a:endParaRPr>
          </a:p>
        </p:txBody>
      </p:sp>
    </p:spTree>
    <p:extLst>
      <p:ext uri="{BB962C8B-B14F-4D97-AF65-F5344CB8AC3E}">
        <p14:creationId xmlns:p14="http://schemas.microsoft.com/office/powerpoint/2010/main" val="30637116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EFB657-785D-454B-A1D4-631F8D1809DF}"/>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8D51BF4E-8FCE-AD40-9A18-7DAAF036A19D}"/>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C1631052-D948-FD46-9F96-9EF00977740D}"/>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Tree>
    <p:extLst>
      <p:ext uri="{BB962C8B-B14F-4D97-AF65-F5344CB8AC3E}">
        <p14:creationId xmlns:p14="http://schemas.microsoft.com/office/powerpoint/2010/main" val="1076064836"/>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2_Basic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838200" y="365125"/>
            <a:ext cx="10515600" cy="434975"/>
          </a:xfrm>
        </p:spPr>
        <p:txBody>
          <a:bodyPr>
            <a:normAutofit/>
          </a:bodyPr>
          <a:lstStyle>
            <a:lvl1pPr algn="ctr">
              <a:defRPr sz="2400">
                <a:latin typeface="Raleway SemiBold" panose="020B0703030101060003" pitchFamily="34" charset="0"/>
              </a:defRPr>
            </a:lvl1pPr>
          </a:lstStyle>
          <a:p>
            <a:endParaRPr lang="id-ID"/>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838200" y="866775"/>
            <a:ext cx="10515600" cy="190500"/>
          </a:xfrm>
        </p:spPr>
        <p:txBody>
          <a:bodyPr>
            <a:noAutofit/>
          </a:bodyPr>
          <a:lstStyle>
            <a:lvl1pPr marL="0" indent="0" algn="ctr">
              <a:buNone/>
              <a:defRPr sz="1100">
                <a:solidFill>
                  <a:schemeClr val="bg1"/>
                </a:solidFill>
                <a:latin typeface="Raleway Thin" panose="020B0203030101060003" pitchFamily="34" charset="0"/>
              </a:defRPr>
            </a:lvl1pPr>
          </a:lstStyle>
          <a:p>
            <a:pPr lvl="0"/>
            <a:endParaRPr lang="id-ID"/>
          </a:p>
        </p:txBody>
      </p:sp>
      <p:sp>
        <p:nvSpPr>
          <p:cNvPr id="6" name="Picture Placeholder 5">
            <a:extLst>
              <a:ext uri="{FF2B5EF4-FFF2-40B4-BE49-F238E27FC236}">
                <a16:creationId xmlns:a16="http://schemas.microsoft.com/office/drawing/2014/main" id="{3EA3984D-B4D3-4EB5-B067-CA5F39E4C294}"/>
              </a:ext>
            </a:extLst>
          </p:cNvPr>
          <p:cNvSpPr>
            <a:spLocks noGrp="1"/>
          </p:cNvSpPr>
          <p:nvPr>
            <p:ph type="pic" sz="quarter" idx="11"/>
          </p:nvPr>
        </p:nvSpPr>
        <p:spPr>
          <a:xfrm>
            <a:off x="-1" y="1803400"/>
            <a:ext cx="6096000" cy="4013200"/>
          </a:xfrm>
          <a:custGeom>
            <a:avLst/>
            <a:gdLst>
              <a:gd name="connsiteX0" fmla="*/ 0 w 6096000"/>
              <a:gd name="connsiteY0" fmla="*/ 0 h 4013200"/>
              <a:gd name="connsiteX1" fmla="*/ 6096000 w 6096000"/>
              <a:gd name="connsiteY1" fmla="*/ 0 h 4013200"/>
              <a:gd name="connsiteX2" fmla="*/ 6096000 w 6096000"/>
              <a:gd name="connsiteY2" fmla="*/ 4013200 h 4013200"/>
              <a:gd name="connsiteX3" fmla="*/ 0 w 6096000"/>
              <a:gd name="connsiteY3" fmla="*/ 4013200 h 4013200"/>
            </a:gdLst>
            <a:ahLst/>
            <a:cxnLst>
              <a:cxn ang="0">
                <a:pos x="connsiteX0" y="connsiteY0"/>
              </a:cxn>
              <a:cxn ang="0">
                <a:pos x="connsiteX1" y="connsiteY1"/>
              </a:cxn>
              <a:cxn ang="0">
                <a:pos x="connsiteX2" y="connsiteY2"/>
              </a:cxn>
              <a:cxn ang="0">
                <a:pos x="connsiteX3" y="connsiteY3"/>
              </a:cxn>
            </a:cxnLst>
            <a:rect l="l" t="t" r="r" b="b"/>
            <a:pathLst>
              <a:path w="6096000" h="4013200">
                <a:moveTo>
                  <a:pt x="0" y="0"/>
                </a:moveTo>
                <a:lnTo>
                  <a:pt x="6096000" y="0"/>
                </a:lnTo>
                <a:lnTo>
                  <a:pt x="6096000" y="4013200"/>
                </a:lnTo>
                <a:lnTo>
                  <a:pt x="0" y="40132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383208684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8" decel="10000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1000" fill="hold"/>
                                        <p:tgtEl>
                                          <p:spTgt spid="6"/>
                                        </p:tgtEl>
                                        <p:attrNameLst>
                                          <p:attrName>ppt_x</p:attrName>
                                        </p:attrNameLst>
                                      </p:cBhvr>
                                      <p:tavLst>
                                        <p:tav tm="0">
                                          <p:val>
                                            <p:strVal val="0-#ppt_w/2"/>
                                          </p:val>
                                        </p:tav>
                                        <p:tav tm="100000">
                                          <p:val>
                                            <p:strVal val="#ppt_x"/>
                                          </p:val>
                                        </p:tav>
                                      </p:tavLst>
                                    </p:anim>
                                    <p:anim calcmode="lin" valueType="num">
                                      <p:cBhvr additive="base">
                                        <p:cTn id="16" dur="10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P spid="6" grpId="0" animBg="1"/>
    </p:bld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Fa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63496324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Morph">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829910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5_Fad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C4442A23-AC25-4F43-B005-94CE6636FC95}"/>
              </a:ext>
            </a:extLst>
          </p:cNvPr>
          <p:cNvSpPr>
            <a:spLocks noGrp="1"/>
          </p:cNvSpPr>
          <p:nvPr>
            <p:ph type="pic" sz="quarter" idx="10"/>
          </p:nvPr>
        </p:nvSpPr>
        <p:spPr>
          <a:xfrm>
            <a:off x="1299285" y="295576"/>
            <a:ext cx="4795055" cy="5542858"/>
          </a:xfrm>
          <a:custGeom>
            <a:avLst/>
            <a:gdLst>
              <a:gd name="connsiteX0" fmla="*/ 2395866 w 4795055"/>
              <a:gd name="connsiteY0" fmla="*/ 0 h 5542858"/>
              <a:gd name="connsiteX1" fmla="*/ 4795055 w 4795055"/>
              <a:gd name="connsiteY1" fmla="*/ 1381563 h 5542858"/>
              <a:gd name="connsiteX2" fmla="*/ 4795055 w 4795055"/>
              <a:gd name="connsiteY2" fmla="*/ 4154653 h 5542858"/>
              <a:gd name="connsiteX3" fmla="*/ 2395866 w 4795055"/>
              <a:gd name="connsiteY3" fmla="*/ 5542858 h 5542858"/>
              <a:gd name="connsiteX4" fmla="*/ 0 w 4795055"/>
              <a:gd name="connsiteY4" fmla="*/ 4154653 h 5542858"/>
              <a:gd name="connsiteX5" fmla="*/ 0 w 4795055"/>
              <a:gd name="connsiteY5" fmla="*/ 1381563 h 5542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95055" h="5542858">
                <a:moveTo>
                  <a:pt x="2395866" y="0"/>
                </a:moveTo>
                <a:lnTo>
                  <a:pt x="4795055" y="1381563"/>
                </a:lnTo>
                <a:lnTo>
                  <a:pt x="4795055" y="4154653"/>
                </a:lnTo>
                <a:lnTo>
                  <a:pt x="2395866" y="5542858"/>
                </a:lnTo>
                <a:lnTo>
                  <a:pt x="0" y="4154653"/>
                </a:lnTo>
                <a:lnTo>
                  <a:pt x="0" y="1381563"/>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138708922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ppt_x"/>
                                          </p:val>
                                        </p:tav>
                                        <p:tav tm="100000">
                                          <p:val>
                                            <p:strVal val="#ppt_x"/>
                                          </p:val>
                                        </p:tav>
                                      </p:tavLst>
                                    </p:anim>
                                    <p:anim calcmode="lin" valueType="num">
                                      <p:cBhvr additive="base">
                                        <p:cTn id="8" dur="1000" fill="hold"/>
                                        <p:tgtEl>
                                          <p:spTgt spid="5"/>
                                        </p:tgtEl>
                                        <p:attrNameLst>
                                          <p:attrName>ppt_y</p:attrName>
                                        </p:attrNameLst>
                                      </p:cBhvr>
                                      <p:tavLst>
                                        <p:tav tm="0">
                                          <p:val>
                                            <p:strVal val="1+#ppt_h/2"/>
                                          </p:val>
                                        </p:tav>
                                        <p:tav tm="100000">
                                          <p:val>
                                            <p:strVal val="#ppt_y"/>
                                          </p:val>
                                        </p:tav>
                                      </p:tavLst>
                                    </p:anim>
                                  </p:childTnLst>
                                </p:cTn>
                              </p:par>
                              <p:par>
                                <p:cTn id="9" presetID="6" presetClass="emph" presetSubtype="0" repeatCount="indefinite" autoRev="1" fill="hold" grpId="1" nodeType="withEffect">
                                  <p:stCondLst>
                                    <p:cond delay="1000"/>
                                  </p:stCondLst>
                                  <p:childTnLst>
                                    <p:animScale>
                                      <p:cBhvr>
                                        <p:cTn id="10" dur="1500" fill="hold"/>
                                        <p:tgtEl>
                                          <p:spTgt spid="5"/>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6_Fad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0A87AFA4-4C8F-4C70-BEAF-C3DDCBB40150}"/>
              </a:ext>
            </a:extLst>
          </p:cNvPr>
          <p:cNvSpPr>
            <a:spLocks noGrp="1"/>
          </p:cNvSpPr>
          <p:nvPr>
            <p:ph type="pic" sz="quarter" idx="10"/>
          </p:nvPr>
        </p:nvSpPr>
        <p:spPr>
          <a:xfrm>
            <a:off x="6094341" y="295576"/>
            <a:ext cx="4795055" cy="5542858"/>
          </a:xfrm>
          <a:custGeom>
            <a:avLst/>
            <a:gdLst>
              <a:gd name="connsiteX0" fmla="*/ 2395866 w 4795055"/>
              <a:gd name="connsiteY0" fmla="*/ 0 h 5542858"/>
              <a:gd name="connsiteX1" fmla="*/ 4795055 w 4795055"/>
              <a:gd name="connsiteY1" fmla="*/ 1381563 h 5542858"/>
              <a:gd name="connsiteX2" fmla="*/ 4795055 w 4795055"/>
              <a:gd name="connsiteY2" fmla="*/ 4154653 h 5542858"/>
              <a:gd name="connsiteX3" fmla="*/ 2395866 w 4795055"/>
              <a:gd name="connsiteY3" fmla="*/ 5542858 h 5542858"/>
              <a:gd name="connsiteX4" fmla="*/ 0 w 4795055"/>
              <a:gd name="connsiteY4" fmla="*/ 4154653 h 5542858"/>
              <a:gd name="connsiteX5" fmla="*/ 0 w 4795055"/>
              <a:gd name="connsiteY5" fmla="*/ 1381563 h 5542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95055" h="5542858">
                <a:moveTo>
                  <a:pt x="2395866" y="0"/>
                </a:moveTo>
                <a:lnTo>
                  <a:pt x="4795055" y="1381563"/>
                </a:lnTo>
                <a:lnTo>
                  <a:pt x="4795055" y="4154653"/>
                </a:lnTo>
                <a:lnTo>
                  <a:pt x="2395866" y="5542858"/>
                </a:lnTo>
                <a:lnTo>
                  <a:pt x="0" y="4154653"/>
                </a:lnTo>
                <a:lnTo>
                  <a:pt x="0" y="1381563"/>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134913390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1+#ppt_h/2"/>
                                          </p:val>
                                        </p:tav>
                                        <p:tav tm="100000">
                                          <p:val>
                                            <p:strVal val="#ppt_y"/>
                                          </p:val>
                                        </p:tav>
                                      </p:tavLst>
                                    </p:anim>
                                  </p:childTnLst>
                                </p:cTn>
                              </p:par>
                              <p:par>
                                <p:cTn id="9" presetID="6" presetClass="emph" presetSubtype="0" repeatCount="indefinite" autoRev="1" fill="hold" grpId="1" nodeType="withEffect">
                                  <p:stCondLst>
                                    <p:cond delay="1000"/>
                                  </p:stCondLst>
                                  <p:childTnLst>
                                    <p:animScale>
                                      <p:cBhvr>
                                        <p:cTn id="10" dur="1500" fill="hold"/>
                                        <p:tgtEl>
                                          <p:spTgt spid="3"/>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7_Fad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0A87AFA4-4C8F-4C70-BEAF-C3DDCBB40150}"/>
              </a:ext>
            </a:extLst>
          </p:cNvPr>
          <p:cNvSpPr>
            <a:spLocks noGrp="1"/>
          </p:cNvSpPr>
          <p:nvPr>
            <p:ph type="pic" sz="quarter" idx="10"/>
          </p:nvPr>
        </p:nvSpPr>
        <p:spPr>
          <a:xfrm>
            <a:off x="1299284" y="1019566"/>
            <a:ext cx="4795055" cy="5542858"/>
          </a:xfrm>
          <a:custGeom>
            <a:avLst/>
            <a:gdLst>
              <a:gd name="connsiteX0" fmla="*/ 2395866 w 4795055"/>
              <a:gd name="connsiteY0" fmla="*/ 0 h 5542858"/>
              <a:gd name="connsiteX1" fmla="*/ 4795055 w 4795055"/>
              <a:gd name="connsiteY1" fmla="*/ 1381563 h 5542858"/>
              <a:gd name="connsiteX2" fmla="*/ 4795055 w 4795055"/>
              <a:gd name="connsiteY2" fmla="*/ 4154653 h 5542858"/>
              <a:gd name="connsiteX3" fmla="*/ 2395866 w 4795055"/>
              <a:gd name="connsiteY3" fmla="*/ 5542858 h 5542858"/>
              <a:gd name="connsiteX4" fmla="*/ 0 w 4795055"/>
              <a:gd name="connsiteY4" fmla="*/ 4154653 h 5542858"/>
              <a:gd name="connsiteX5" fmla="*/ 0 w 4795055"/>
              <a:gd name="connsiteY5" fmla="*/ 1381563 h 5542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95055" h="5542858">
                <a:moveTo>
                  <a:pt x="2395866" y="0"/>
                </a:moveTo>
                <a:lnTo>
                  <a:pt x="4795055" y="1381563"/>
                </a:lnTo>
                <a:lnTo>
                  <a:pt x="4795055" y="4154653"/>
                </a:lnTo>
                <a:lnTo>
                  <a:pt x="2395866" y="5542858"/>
                </a:lnTo>
                <a:lnTo>
                  <a:pt x="0" y="4154653"/>
                </a:lnTo>
                <a:lnTo>
                  <a:pt x="0" y="1381563"/>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5469828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par>
                                <p:cTn id="9" presetID="6" presetClass="emph" presetSubtype="0" repeatCount="indefinite" autoRev="1" fill="hold" grpId="1" nodeType="withEffect">
                                  <p:stCondLst>
                                    <p:cond delay="1000"/>
                                  </p:stCondLst>
                                  <p:childTnLst>
                                    <p:animScale>
                                      <p:cBhvr>
                                        <p:cTn id="10" dur="1500" fill="hold"/>
                                        <p:tgtEl>
                                          <p:spTgt spid="3"/>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8_Fad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0A87AFA4-4C8F-4C70-BEAF-C3DDCBB40150}"/>
              </a:ext>
            </a:extLst>
          </p:cNvPr>
          <p:cNvSpPr>
            <a:spLocks noGrp="1"/>
          </p:cNvSpPr>
          <p:nvPr>
            <p:ph type="pic" sz="quarter" idx="10"/>
          </p:nvPr>
        </p:nvSpPr>
        <p:spPr>
          <a:xfrm>
            <a:off x="6094341" y="1019566"/>
            <a:ext cx="4795055" cy="5542858"/>
          </a:xfrm>
          <a:custGeom>
            <a:avLst/>
            <a:gdLst>
              <a:gd name="connsiteX0" fmla="*/ 2395866 w 4795055"/>
              <a:gd name="connsiteY0" fmla="*/ 0 h 5542858"/>
              <a:gd name="connsiteX1" fmla="*/ 4795055 w 4795055"/>
              <a:gd name="connsiteY1" fmla="*/ 1381563 h 5542858"/>
              <a:gd name="connsiteX2" fmla="*/ 4795055 w 4795055"/>
              <a:gd name="connsiteY2" fmla="*/ 4154653 h 5542858"/>
              <a:gd name="connsiteX3" fmla="*/ 2395866 w 4795055"/>
              <a:gd name="connsiteY3" fmla="*/ 5542858 h 5542858"/>
              <a:gd name="connsiteX4" fmla="*/ 0 w 4795055"/>
              <a:gd name="connsiteY4" fmla="*/ 4154653 h 5542858"/>
              <a:gd name="connsiteX5" fmla="*/ 0 w 4795055"/>
              <a:gd name="connsiteY5" fmla="*/ 1381563 h 5542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95055" h="5542858">
                <a:moveTo>
                  <a:pt x="2395866" y="0"/>
                </a:moveTo>
                <a:lnTo>
                  <a:pt x="4795055" y="1381563"/>
                </a:lnTo>
                <a:lnTo>
                  <a:pt x="4795055" y="4154653"/>
                </a:lnTo>
                <a:lnTo>
                  <a:pt x="2395866" y="5542858"/>
                </a:lnTo>
                <a:lnTo>
                  <a:pt x="0" y="4154653"/>
                </a:lnTo>
                <a:lnTo>
                  <a:pt x="0" y="1381563"/>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212046754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par>
                                <p:cTn id="9" presetID="6" presetClass="emph" presetSubtype="0" repeatCount="indefinite" autoRev="1" fill="hold" grpId="1" nodeType="withEffect">
                                  <p:stCondLst>
                                    <p:cond delay="1000"/>
                                  </p:stCondLst>
                                  <p:childTnLst>
                                    <p:animScale>
                                      <p:cBhvr>
                                        <p:cTn id="10" dur="1500" fill="hold"/>
                                        <p:tgtEl>
                                          <p:spTgt spid="3"/>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1_Fade">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D8B6E358-DED7-40B4-AE9D-B50F6567AE35}"/>
              </a:ext>
            </a:extLst>
          </p:cNvPr>
          <p:cNvSpPr>
            <a:spLocks noGrp="1"/>
          </p:cNvSpPr>
          <p:nvPr>
            <p:ph type="pic" sz="quarter" idx="10"/>
          </p:nvPr>
        </p:nvSpPr>
        <p:spPr>
          <a:xfrm>
            <a:off x="3193143" y="1293338"/>
            <a:ext cx="3869181" cy="4246414"/>
          </a:xfrm>
          <a:custGeom>
            <a:avLst/>
            <a:gdLst>
              <a:gd name="connsiteX0" fmla="*/ 558445 w 3869181"/>
              <a:gd name="connsiteY0" fmla="*/ 125 h 4246414"/>
              <a:gd name="connsiteX1" fmla="*/ 849180 w 3869181"/>
              <a:gd name="connsiteY1" fmla="*/ 74805 h 4246414"/>
              <a:gd name="connsiteX2" fmla="*/ 3588203 w 3869181"/>
              <a:gd name="connsiteY2" fmla="*/ 1640525 h 4246414"/>
              <a:gd name="connsiteX3" fmla="*/ 3588203 w 3869181"/>
              <a:gd name="connsiteY3" fmla="*/ 2604678 h 4246414"/>
              <a:gd name="connsiteX4" fmla="*/ 849180 w 3869181"/>
              <a:gd name="connsiteY4" fmla="*/ 4170397 h 4246414"/>
              <a:gd name="connsiteX5" fmla="*/ 0 w 3869181"/>
              <a:gd name="connsiteY5" fmla="*/ 3692440 h 4246414"/>
              <a:gd name="connsiteX6" fmla="*/ 0 w 3869181"/>
              <a:gd name="connsiteY6" fmla="*/ 561002 h 4246414"/>
              <a:gd name="connsiteX7" fmla="*/ 558445 w 3869181"/>
              <a:gd name="connsiteY7" fmla="*/ 125 h 4246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69181" h="4246414">
                <a:moveTo>
                  <a:pt x="558445" y="125"/>
                </a:moveTo>
                <a:cubicBezTo>
                  <a:pt x="655617" y="-1936"/>
                  <a:pt x="755521" y="21241"/>
                  <a:pt x="849180" y="74805"/>
                </a:cubicBezTo>
                <a:cubicBezTo>
                  <a:pt x="849180" y="74805"/>
                  <a:pt x="849180" y="74805"/>
                  <a:pt x="3588203" y="1640525"/>
                </a:cubicBezTo>
                <a:cubicBezTo>
                  <a:pt x="3962841" y="1854781"/>
                  <a:pt x="3962841" y="2390421"/>
                  <a:pt x="3588203" y="2604678"/>
                </a:cubicBezTo>
                <a:cubicBezTo>
                  <a:pt x="3588203" y="2604678"/>
                  <a:pt x="3588203" y="2604678"/>
                  <a:pt x="849180" y="4170397"/>
                </a:cubicBezTo>
                <a:cubicBezTo>
                  <a:pt x="474542" y="4384653"/>
                  <a:pt x="0" y="4120953"/>
                  <a:pt x="0" y="3692440"/>
                </a:cubicBezTo>
                <a:cubicBezTo>
                  <a:pt x="0" y="3692440"/>
                  <a:pt x="0" y="3692440"/>
                  <a:pt x="0" y="561002"/>
                </a:cubicBezTo>
                <a:cubicBezTo>
                  <a:pt x="0" y="239618"/>
                  <a:pt x="266930" y="6305"/>
                  <a:pt x="558445" y="125"/>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215798907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ppt_x"/>
                                          </p:val>
                                        </p:tav>
                                        <p:tav tm="100000">
                                          <p:val>
                                            <p:strVal val="#ppt_x"/>
                                          </p:val>
                                        </p:tav>
                                      </p:tavLst>
                                    </p:anim>
                                    <p:anim calcmode="lin" valueType="num">
                                      <p:cBhvr additive="base">
                                        <p:cTn id="8" dur="1000" fill="hold"/>
                                        <p:tgtEl>
                                          <p:spTgt spid="4"/>
                                        </p:tgtEl>
                                        <p:attrNameLst>
                                          <p:attrName>ppt_y</p:attrName>
                                        </p:attrNameLst>
                                      </p:cBhvr>
                                      <p:tavLst>
                                        <p:tav tm="0">
                                          <p:val>
                                            <p:strVal val="1+#ppt_h/2"/>
                                          </p:val>
                                        </p:tav>
                                        <p:tav tm="100000">
                                          <p:val>
                                            <p:strVal val="#ppt_y"/>
                                          </p:val>
                                        </p:tav>
                                      </p:tavLst>
                                    </p:anim>
                                  </p:childTnLst>
                                </p:cTn>
                              </p:par>
                              <p:par>
                                <p:cTn id="9" presetID="6" presetClass="emph" presetSubtype="0" repeatCount="indefinite" autoRev="1" fill="hold" grpId="1" nodeType="withEffect">
                                  <p:stCondLst>
                                    <p:cond delay="1000"/>
                                  </p:stCondLst>
                                  <p:childTnLst>
                                    <p:animScale>
                                      <p:cBhvr>
                                        <p:cTn id="10" dur="1000" fill="hold"/>
                                        <p:tgtEl>
                                          <p:spTgt spid="4"/>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2_Fad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FC45E79F-B3CF-4E0C-8BE8-4B63B5987008}"/>
              </a:ext>
            </a:extLst>
          </p:cNvPr>
          <p:cNvSpPr>
            <a:spLocks noGrp="1"/>
          </p:cNvSpPr>
          <p:nvPr>
            <p:ph type="pic" sz="quarter" idx="11"/>
          </p:nvPr>
        </p:nvSpPr>
        <p:spPr>
          <a:xfrm>
            <a:off x="469595" y="1306607"/>
            <a:ext cx="3867100" cy="4289996"/>
          </a:xfrm>
          <a:custGeom>
            <a:avLst/>
            <a:gdLst>
              <a:gd name="connsiteX0" fmla="*/ 3315679 w 3867100"/>
              <a:gd name="connsiteY0" fmla="*/ 127 h 4289996"/>
              <a:gd name="connsiteX1" fmla="*/ 3867100 w 3867100"/>
              <a:gd name="connsiteY1" fmla="*/ 566761 h 4289996"/>
              <a:gd name="connsiteX2" fmla="*/ 3867100 w 3867100"/>
              <a:gd name="connsiteY2" fmla="*/ 3730336 h 4289996"/>
              <a:gd name="connsiteX3" fmla="*/ 3026245 w 3867100"/>
              <a:gd name="connsiteY3" fmla="*/ 4213198 h 4289996"/>
              <a:gd name="connsiteX4" fmla="*/ 287223 w 3867100"/>
              <a:gd name="connsiteY4" fmla="*/ 2631410 h 4289996"/>
              <a:gd name="connsiteX5" fmla="*/ 287223 w 3867100"/>
              <a:gd name="connsiteY5" fmla="*/ 1657362 h 4289996"/>
              <a:gd name="connsiteX6" fmla="*/ 3026245 w 3867100"/>
              <a:gd name="connsiteY6" fmla="*/ 75574 h 4289996"/>
              <a:gd name="connsiteX7" fmla="*/ 3315679 w 3867100"/>
              <a:gd name="connsiteY7" fmla="*/ 127 h 4289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67100" h="4289996">
                <a:moveTo>
                  <a:pt x="3315679" y="127"/>
                </a:moveTo>
                <a:cubicBezTo>
                  <a:pt x="3604853" y="6371"/>
                  <a:pt x="3867100" y="242078"/>
                  <a:pt x="3867100" y="566761"/>
                </a:cubicBezTo>
                <a:cubicBezTo>
                  <a:pt x="3867100" y="3730336"/>
                  <a:pt x="3867100" y="3730336"/>
                  <a:pt x="3867100" y="3730336"/>
                </a:cubicBezTo>
                <a:cubicBezTo>
                  <a:pt x="3867100" y="4163247"/>
                  <a:pt x="3400884" y="4429653"/>
                  <a:pt x="3026245" y="4213198"/>
                </a:cubicBezTo>
                <a:cubicBezTo>
                  <a:pt x="287223" y="2631410"/>
                  <a:pt x="287223" y="2631410"/>
                  <a:pt x="287223" y="2631410"/>
                </a:cubicBezTo>
                <a:cubicBezTo>
                  <a:pt x="-95741" y="2414955"/>
                  <a:pt x="-95741" y="1873817"/>
                  <a:pt x="287223" y="1657362"/>
                </a:cubicBezTo>
                <a:cubicBezTo>
                  <a:pt x="3026245" y="75574"/>
                  <a:pt x="3026245" y="75574"/>
                  <a:pt x="3026245" y="75574"/>
                </a:cubicBezTo>
                <a:cubicBezTo>
                  <a:pt x="3119905" y="21460"/>
                  <a:pt x="3219288" y="-1954"/>
                  <a:pt x="3315679" y="127"/>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221942381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ppt_x"/>
                                          </p:val>
                                        </p:tav>
                                        <p:tav tm="100000">
                                          <p:val>
                                            <p:strVal val="#ppt_x"/>
                                          </p:val>
                                        </p:tav>
                                      </p:tavLst>
                                    </p:anim>
                                    <p:anim calcmode="lin" valueType="num">
                                      <p:cBhvr additive="base">
                                        <p:cTn id="8" dur="1000" fill="hold"/>
                                        <p:tgtEl>
                                          <p:spTgt spid="6"/>
                                        </p:tgtEl>
                                        <p:attrNameLst>
                                          <p:attrName>ppt_y</p:attrName>
                                        </p:attrNameLst>
                                      </p:cBhvr>
                                      <p:tavLst>
                                        <p:tav tm="0">
                                          <p:val>
                                            <p:strVal val="1+#ppt_h/2"/>
                                          </p:val>
                                        </p:tav>
                                        <p:tav tm="100000">
                                          <p:val>
                                            <p:strVal val="#ppt_y"/>
                                          </p:val>
                                        </p:tav>
                                      </p:tavLst>
                                    </p:anim>
                                  </p:childTnLst>
                                </p:cTn>
                              </p:par>
                              <p:par>
                                <p:cTn id="9" presetID="6" presetClass="emph" presetSubtype="0" repeatCount="indefinite" autoRev="1" fill="hold" grpId="1" nodeType="withEffect">
                                  <p:stCondLst>
                                    <p:cond delay="1000"/>
                                  </p:stCondLst>
                                  <p:childTnLst>
                                    <p:animScale>
                                      <p:cBhvr>
                                        <p:cTn id="10" dur="1000" fill="hold"/>
                                        <p:tgtEl>
                                          <p:spTgt spid="6"/>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3_Fad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43611FCE-EF7A-47D2-BFD3-3CF7E351D8BC}"/>
              </a:ext>
            </a:extLst>
          </p:cNvPr>
          <p:cNvSpPr>
            <a:spLocks noGrp="1"/>
          </p:cNvSpPr>
          <p:nvPr>
            <p:ph type="pic" sz="quarter" idx="12"/>
          </p:nvPr>
        </p:nvSpPr>
        <p:spPr>
          <a:xfrm>
            <a:off x="5129576" y="1305773"/>
            <a:ext cx="3864886" cy="4287246"/>
          </a:xfrm>
          <a:custGeom>
            <a:avLst/>
            <a:gdLst>
              <a:gd name="connsiteX0" fmla="*/ 3307061 w 3864886"/>
              <a:gd name="connsiteY0" fmla="*/ 127 h 4287246"/>
              <a:gd name="connsiteX1" fmla="*/ 3864886 w 3864886"/>
              <a:gd name="connsiteY1" fmla="*/ 566397 h 4287246"/>
              <a:gd name="connsiteX2" fmla="*/ 3864886 w 3864886"/>
              <a:gd name="connsiteY2" fmla="*/ 3727946 h 4287246"/>
              <a:gd name="connsiteX3" fmla="*/ 3016649 w 3864886"/>
              <a:gd name="connsiteY3" fmla="*/ 4210498 h 4287246"/>
              <a:gd name="connsiteX4" fmla="*/ 280666 w 3864886"/>
              <a:gd name="connsiteY4" fmla="*/ 2629724 h 4287246"/>
              <a:gd name="connsiteX5" fmla="*/ 280666 w 3864886"/>
              <a:gd name="connsiteY5" fmla="*/ 1656300 h 4287246"/>
              <a:gd name="connsiteX6" fmla="*/ 3016649 w 3864886"/>
              <a:gd name="connsiteY6" fmla="*/ 75526 h 4287246"/>
              <a:gd name="connsiteX7" fmla="*/ 3307061 w 3864886"/>
              <a:gd name="connsiteY7" fmla="*/ 127 h 4287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64886" h="4287246">
                <a:moveTo>
                  <a:pt x="3307061" y="127"/>
                </a:moveTo>
                <a:cubicBezTo>
                  <a:pt x="3598253" y="6367"/>
                  <a:pt x="3864886" y="241923"/>
                  <a:pt x="3864886" y="566397"/>
                </a:cubicBezTo>
                <a:cubicBezTo>
                  <a:pt x="3864886" y="3727946"/>
                  <a:pt x="3864886" y="3727946"/>
                  <a:pt x="3864886" y="3727946"/>
                </a:cubicBezTo>
                <a:cubicBezTo>
                  <a:pt x="3864886" y="4160579"/>
                  <a:pt x="3390871" y="4426814"/>
                  <a:pt x="3016649" y="4210498"/>
                </a:cubicBezTo>
                <a:cubicBezTo>
                  <a:pt x="280666" y="2629724"/>
                  <a:pt x="280666" y="2629724"/>
                  <a:pt x="280666" y="2629724"/>
                </a:cubicBezTo>
                <a:cubicBezTo>
                  <a:pt x="-93556" y="2413407"/>
                  <a:pt x="-93556" y="1872616"/>
                  <a:pt x="280666" y="1656300"/>
                </a:cubicBezTo>
                <a:cubicBezTo>
                  <a:pt x="3016649" y="75526"/>
                  <a:pt x="3016649" y="75526"/>
                  <a:pt x="3016649" y="75526"/>
                </a:cubicBezTo>
                <a:cubicBezTo>
                  <a:pt x="3110204" y="21446"/>
                  <a:pt x="3209997" y="-1953"/>
                  <a:pt x="3307061" y="127"/>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276400797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ppt_x"/>
                                          </p:val>
                                        </p:tav>
                                        <p:tav tm="100000">
                                          <p:val>
                                            <p:strVal val="#ppt_x"/>
                                          </p:val>
                                        </p:tav>
                                      </p:tavLst>
                                    </p:anim>
                                    <p:anim calcmode="lin" valueType="num">
                                      <p:cBhvr additive="base">
                                        <p:cTn id="8" dur="1000" fill="hold"/>
                                        <p:tgtEl>
                                          <p:spTgt spid="5"/>
                                        </p:tgtEl>
                                        <p:attrNameLst>
                                          <p:attrName>ppt_y</p:attrName>
                                        </p:attrNameLst>
                                      </p:cBhvr>
                                      <p:tavLst>
                                        <p:tav tm="0">
                                          <p:val>
                                            <p:strVal val="1+#ppt_h/2"/>
                                          </p:val>
                                        </p:tav>
                                        <p:tav tm="100000">
                                          <p:val>
                                            <p:strVal val="#ppt_y"/>
                                          </p:val>
                                        </p:tav>
                                      </p:tavLst>
                                    </p:anim>
                                  </p:childTnLst>
                                </p:cTn>
                              </p:par>
                              <p:par>
                                <p:cTn id="9" presetID="6" presetClass="emph" presetSubtype="0" repeatCount="indefinite" autoRev="1" fill="hold" grpId="1" nodeType="withEffect">
                                  <p:stCondLst>
                                    <p:cond delay="1000"/>
                                  </p:stCondLst>
                                  <p:childTnLst>
                                    <p:animScale>
                                      <p:cBhvr>
                                        <p:cTn id="10" dur="1000" fill="hold"/>
                                        <p:tgtEl>
                                          <p:spTgt spid="5"/>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111DD9-7408-A449-AB23-861412B6DEE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5E0CE5E4-9089-DC43-9990-B238B855C630}"/>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C5A6B9C-70DB-9C4D-8E1B-E6FC0DEDE5C8}"/>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Tree>
    <p:extLst>
      <p:ext uri="{BB962C8B-B14F-4D97-AF65-F5344CB8AC3E}">
        <p14:creationId xmlns:p14="http://schemas.microsoft.com/office/powerpoint/2010/main" val="55680407"/>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4_Fad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70BF3A84-60E0-4C31-91C4-17BBFC6AFAE4}"/>
              </a:ext>
            </a:extLst>
          </p:cNvPr>
          <p:cNvSpPr>
            <a:spLocks noGrp="1"/>
          </p:cNvSpPr>
          <p:nvPr>
            <p:ph type="pic" sz="quarter" idx="13"/>
          </p:nvPr>
        </p:nvSpPr>
        <p:spPr>
          <a:xfrm>
            <a:off x="7855306" y="1306607"/>
            <a:ext cx="3869181" cy="4289996"/>
          </a:xfrm>
          <a:custGeom>
            <a:avLst/>
            <a:gdLst>
              <a:gd name="connsiteX0" fmla="*/ 558445 w 3869181"/>
              <a:gd name="connsiteY0" fmla="*/ 127 h 4289996"/>
              <a:gd name="connsiteX1" fmla="*/ 849180 w 3869181"/>
              <a:gd name="connsiteY1" fmla="*/ 75574 h 4289996"/>
              <a:gd name="connsiteX2" fmla="*/ 3588203 w 3869181"/>
              <a:gd name="connsiteY2" fmla="*/ 1657362 h 4289996"/>
              <a:gd name="connsiteX3" fmla="*/ 3588203 w 3869181"/>
              <a:gd name="connsiteY3" fmla="*/ 2631410 h 4289996"/>
              <a:gd name="connsiteX4" fmla="*/ 849180 w 3869181"/>
              <a:gd name="connsiteY4" fmla="*/ 4213198 h 4289996"/>
              <a:gd name="connsiteX5" fmla="*/ 0 w 3869181"/>
              <a:gd name="connsiteY5" fmla="*/ 3730336 h 4289996"/>
              <a:gd name="connsiteX6" fmla="*/ 0 w 3869181"/>
              <a:gd name="connsiteY6" fmla="*/ 566761 h 4289996"/>
              <a:gd name="connsiteX7" fmla="*/ 558445 w 3869181"/>
              <a:gd name="connsiteY7" fmla="*/ 127 h 4289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69181" h="4289996">
                <a:moveTo>
                  <a:pt x="558445" y="127"/>
                </a:moveTo>
                <a:cubicBezTo>
                  <a:pt x="655617" y="-1954"/>
                  <a:pt x="755521" y="21460"/>
                  <a:pt x="849180" y="75574"/>
                </a:cubicBezTo>
                <a:cubicBezTo>
                  <a:pt x="849180" y="75574"/>
                  <a:pt x="849180" y="75574"/>
                  <a:pt x="3588203" y="1657362"/>
                </a:cubicBezTo>
                <a:cubicBezTo>
                  <a:pt x="3962841" y="1873817"/>
                  <a:pt x="3962841" y="2414955"/>
                  <a:pt x="3588203" y="2631410"/>
                </a:cubicBezTo>
                <a:cubicBezTo>
                  <a:pt x="3588203" y="2631410"/>
                  <a:pt x="3588203" y="2631410"/>
                  <a:pt x="849180" y="4213198"/>
                </a:cubicBezTo>
                <a:cubicBezTo>
                  <a:pt x="474542" y="4429653"/>
                  <a:pt x="0" y="4163247"/>
                  <a:pt x="0" y="3730336"/>
                </a:cubicBezTo>
                <a:cubicBezTo>
                  <a:pt x="0" y="3730336"/>
                  <a:pt x="0" y="3730336"/>
                  <a:pt x="0" y="566761"/>
                </a:cubicBezTo>
                <a:cubicBezTo>
                  <a:pt x="0" y="242078"/>
                  <a:pt x="266930" y="6371"/>
                  <a:pt x="558445" y="127"/>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299671952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ppt_x"/>
                                          </p:val>
                                        </p:tav>
                                        <p:tav tm="100000">
                                          <p:val>
                                            <p:strVal val="#ppt_x"/>
                                          </p:val>
                                        </p:tav>
                                      </p:tavLst>
                                    </p:anim>
                                    <p:anim calcmode="lin" valueType="num">
                                      <p:cBhvr additive="base">
                                        <p:cTn id="8" dur="1000" fill="hold"/>
                                        <p:tgtEl>
                                          <p:spTgt spid="6"/>
                                        </p:tgtEl>
                                        <p:attrNameLst>
                                          <p:attrName>ppt_y</p:attrName>
                                        </p:attrNameLst>
                                      </p:cBhvr>
                                      <p:tavLst>
                                        <p:tav tm="0">
                                          <p:val>
                                            <p:strVal val="1+#ppt_h/2"/>
                                          </p:val>
                                        </p:tav>
                                        <p:tav tm="100000">
                                          <p:val>
                                            <p:strVal val="#ppt_y"/>
                                          </p:val>
                                        </p:tav>
                                      </p:tavLst>
                                    </p:anim>
                                  </p:childTnLst>
                                </p:cTn>
                              </p:par>
                              <p:par>
                                <p:cTn id="9" presetID="6" presetClass="emph" presetSubtype="0" repeatCount="indefinite" autoRev="1" fill="hold" grpId="1" nodeType="withEffect">
                                  <p:stCondLst>
                                    <p:cond delay="1000"/>
                                  </p:stCondLst>
                                  <p:childTnLst>
                                    <p:animScale>
                                      <p:cBhvr>
                                        <p:cTn id="10" dur="1000" fill="hold"/>
                                        <p:tgtEl>
                                          <p:spTgt spid="6"/>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11_Push from bottom">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C7DF9B20-0A9B-406E-836A-90046B9FDFCA}"/>
              </a:ext>
            </a:extLst>
          </p:cNvPr>
          <p:cNvSpPr>
            <a:spLocks noGrp="1"/>
          </p:cNvSpPr>
          <p:nvPr>
            <p:ph type="pic" sz="quarter" idx="13"/>
          </p:nvPr>
        </p:nvSpPr>
        <p:spPr>
          <a:xfrm>
            <a:off x="1081086" y="1295400"/>
            <a:ext cx="2133600" cy="2133600"/>
          </a:xfrm>
          <a:custGeom>
            <a:avLst/>
            <a:gdLst>
              <a:gd name="connsiteX0" fmla="*/ 1066800 w 2133600"/>
              <a:gd name="connsiteY0" fmla="*/ 0 h 2133600"/>
              <a:gd name="connsiteX1" fmla="*/ 2133600 w 2133600"/>
              <a:gd name="connsiteY1" fmla="*/ 1066800 h 2133600"/>
              <a:gd name="connsiteX2" fmla="*/ 1066800 w 2133600"/>
              <a:gd name="connsiteY2" fmla="*/ 2133600 h 2133600"/>
              <a:gd name="connsiteX3" fmla="*/ 0 w 2133600"/>
              <a:gd name="connsiteY3" fmla="*/ 1066800 h 2133600"/>
              <a:gd name="connsiteX4" fmla="*/ 1066800 w 2133600"/>
              <a:gd name="connsiteY4" fmla="*/ 0 h 213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3600" h="2133600">
                <a:moveTo>
                  <a:pt x="1066800" y="0"/>
                </a:moveTo>
                <a:cubicBezTo>
                  <a:pt x="1655977" y="0"/>
                  <a:pt x="2133600" y="477623"/>
                  <a:pt x="2133600" y="1066800"/>
                </a:cubicBezTo>
                <a:cubicBezTo>
                  <a:pt x="2133600" y="1655977"/>
                  <a:pt x="1655977" y="2133600"/>
                  <a:pt x="1066800" y="2133600"/>
                </a:cubicBezTo>
                <a:cubicBezTo>
                  <a:pt x="477623" y="2133600"/>
                  <a:pt x="0" y="1655977"/>
                  <a:pt x="0" y="1066800"/>
                </a:cubicBezTo>
                <a:cubicBezTo>
                  <a:pt x="0" y="477623"/>
                  <a:pt x="477623" y="0"/>
                  <a:pt x="1066800"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62788279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ppt_x"/>
                                          </p:val>
                                        </p:tav>
                                        <p:tav tm="100000">
                                          <p:val>
                                            <p:strVal val="#ppt_x"/>
                                          </p:val>
                                        </p:tav>
                                      </p:tavLst>
                                    </p:anim>
                                    <p:anim calcmode="lin" valueType="num">
                                      <p:cBhvr additive="base">
                                        <p:cTn id="8" dur="1000" fill="hold"/>
                                        <p:tgtEl>
                                          <p:spTgt spid="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12_Push from bottom">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C7DF9B20-0A9B-406E-836A-90046B9FDFCA}"/>
              </a:ext>
            </a:extLst>
          </p:cNvPr>
          <p:cNvSpPr>
            <a:spLocks noGrp="1"/>
          </p:cNvSpPr>
          <p:nvPr>
            <p:ph type="pic" sz="quarter" idx="13"/>
          </p:nvPr>
        </p:nvSpPr>
        <p:spPr>
          <a:xfrm>
            <a:off x="8977312" y="1295400"/>
            <a:ext cx="2133600" cy="2133600"/>
          </a:xfrm>
          <a:custGeom>
            <a:avLst/>
            <a:gdLst>
              <a:gd name="connsiteX0" fmla="*/ 1066800 w 2133600"/>
              <a:gd name="connsiteY0" fmla="*/ 0 h 2133600"/>
              <a:gd name="connsiteX1" fmla="*/ 2133600 w 2133600"/>
              <a:gd name="connsiteY1" fmla="*/ 1066800 h 2133600"/>
              <a:gd name="connsiteX2" fmla="*/ 1066800 w 2133600"/>
              <a:gd name="connsiteY2" fmla="*/ 2133600 h 2133600"/>
              <a:gd name="connsiteX3" fmla="*/ 0 w 2133600"/>
              <a:gd name="connsiteY3" fmla="*/ 1066800 h 2133600"/>
              <a:gd name="connsiteX4" fmla="*/ 1066800 w 2133600"/>
              <a:gd name="connsiteY4" fmla="*/ 0 h 213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3600" h="2133600">
                <a:moveTo>
                  <a:pt x="1066800" y="0"/>
                </a:moveTo>
                <a:cubicBezTo>
                  <a:pt x="1655977" y="0"/>
                  <a:pt x="2133600" y="477623"/>
                  <a:pt x="2133600" y="1066800"/>
                </a:cubicBezTo>
                <a:cubicBezTo>
                  <a:pt x="2133600" y="1655977"/>
                  <a:pt x="1655977" y="2133600"/>
                  <a:pt x="1066800" y="2133600"/>
                </a:cubicBezTo>
                <a:cubicBezTo>
                  <a:pt x="477623" y="2133600"/>
                  <a:pt x="0" y="1655977"/>
                  <a:pt x="0" y="1066800"/>
                </a:cubicBezTo>
                <a:cubicBezTo>
                  <a:pt x="0" y="477623"/>
                  <a:pt x="477623" y="0"/>
                  <a:pt x="1066800"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42707398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ppt_x"/>
                                          </p:val>
                                        </p:tav>
                                        <p:tav tm="100000">
                                          <p:val>
                                            <p:strVal val="#ppt_x"/>
                                          </p:val>
                                        </p:tav>
                                      </p:tavLst>
                                    </p:anim>
                                    <p:anim calcmode="lin" valueType="num">
                                      <p:cBhvr additive="base">
                                        <p:cTn id="8" dur="1000" fill="hold"/>
                                        <p:tgtEl>
                                          <p:spTgt spid="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13_Push from bottom">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4C4F165-6BFC-4575-B26F-10E2E1C94250}"/>
              </a:ext>
            </a:extLst>
          </p:cNvPr>
          <p:cNvSpPr>
            <a:spLocks noGrp="1"/>
          </p:cNvSpPr>
          <p:nvPr>
            <p:ph type="pic" sz="quarter" idx="13"/>
          </p:nvPr>
        </p:nvSpPr>
        <p:spPr>
          <a:xfrm>
            <a:off x="-1" y="0"/>
            <a:ext cx="5176157" cy="68580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570807645"/>
      </p:ext>
    </p:extLst>
  </p:cSld>
  <p:clrMapOvr>
    <a:masterClrMapping/>
  </p:clrMapOvr>
  <p:transition spd="slow">
    <p:push dir="u"/>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14_Push from bottom">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4C4F165-6BFC-4575-B26F-10E2E1C94250}"/>
              </a:ext>
            </a:extLst>
          </p:cNvPr>
          <p:cNvSpPr>
            <a:spLocks noGrp="1"/>
          </p:cNvSpPr>
          <p:nvPr>
            <p:ph type="pic" sz="quarter" idx="13"/>
          </p:nvPr>
        </p:nvSpPr>
        <p:spPr>
          <a:xfrm>
            <a:off x="7015843" y="0"/>
            <a:ext cx="5176157" cy="68580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1856609050"/>
      </p:ext>
    </p:extLst>
  </p:cSld>
  <p:clrMapOvr>
    <a:masterClrMapping/>
  </p:clrMapOvr>
  <p:transition spd="slow">
    <p:push dir="u"/>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20_Push from lef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4C4F165-6BFC-4575-B26F-10E2E1C94250}"/>
              </a:ext>
            </a:extLst>
          </p:cNvPr>
          <p:cNvSpPr>
            <a:spLocks noGrp="1"/>
          </p:cNvSpPr>
          <p:nvPr>
            <p:ph type="pic" sz="quarter" idx="13"/>
          </p:nvPr>
        </p:nvSpPr>
        <p:spPr>
          <a:xfrm>
            <a:off x="0" y="0"/>
            <a:ext cx="4064000" cy="68580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1502472712"/>
      </p:ext>
    </p:extLst>
  </p:cSld>
  <p:clrMapOvr>
    <a:masterClrMapping/>
  </p:clrMapOvr>
  <p:transition spd="slow">
    <p:push dir="r"/>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21_Push from lef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4C4F165-6BFC-4575-B26F-10E2E1C94250}"/>
              </a:ext>
            </a:extLst>
          </p:cNvPr>
          <p:cNvSpPr>
            <a:spLocks noGrp="1"/>
          </p:cNvSpPr>
          <p:nvPr>
            <p:ph type="pic" sz="quarter" idx="13"/>
          </p:nvPr>
        </p:nvSpPr>
        <p:spPr>
          <a:xfrm>
            <a:off x="4064000" y="0"/>
            <a:ext cx="4064000" cy="68580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3338625342"/>
      </p:ext>
    </p:extLst>
  </p:cSld>
  <p:clrMapOvr>
    <a:masterClrMapping/>
  </p:clrMapOvr>
  <p:transition spd="slow">
    <p:push dir="r"/>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22_Push from righ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4C4F165-6BFC-4575-B26F-10E2E1C94250}"/>
              </a:ext>
            </a:extLst>
          </p:cNvPr>
          <p:cNvSpPr>
            <a:spLocks noGrp="1"/>
          </p:cNvSpPr>
          <p:nvPr>
            <p:ph type="pic" sz="quarter" idx="13"/>
          </p:nvPr>
        </p:nvSpPr>
        <p:spPr>
          <a:xfrm>
            <a:off x="4064000" y="0"/>
            <a:ext cx="4064000" cy="68580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1501026577"/>
      </p:ext>
    </p:extLst>
  </p:cSld>
  <p:clrMapOvr>
    <a:masterClrMapping/>
  </p:clrMapOvr>
  <p:transition spd="slow">
    <p:push/>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23_Push from righ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4C4F165-6BFC-4575-B26F-10E2E1C94250}"/>
              </a:ext>
            </a:extLst>
          </p:cNvPr>
          <p:cNvSpPr>
            <a:spLocks noGrp="1"/>
          </p:cNvSpPr>
          <p:nvPr>
            <p:ph type="pic" sz="quarter" idx="13"/>
          </p:nvPr>
        </p:nvSpPr>
        <p:spPr>
          <a:xfrm>
            <a:off x="8128000" y="0"/>
            <a:ext cx="4064000" cy="68580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3743409548"/>
      </p:ext>
    </p:extLst>
  </p:cSld>
  <p:clrMapOvr>
    <a:masterClrMapping/>
  </p:clrMapOvr>
  <p:transition spd="slow">
    <p:push/>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22_Push from lef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4C4F165-6BFC-4575-B26F-10E2E1C94250}"/>
              </a:ext>
            </a:extLst>
          </p:cNvPr>
          <p:cNvSpPr>
            <a:spLocks noGrp="1"/>
          </p:cNvSpPr>
          <p:nvPr>
            <p:ph type="pic" sz="quarter" idx="13"/>
          </p:nvPr>
        </p:nvSpPr>
        <p:spPr>
          <a:xfrm>
            <a:off x="0" y="0"/>
            <a:ext cx="4064000" cy="68580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8" name="Picture Placeholder 3">
            <a:extLst>
              <a:ext uri="{FF2B5EF4-FFF2-40B4-BE49-F238E27FC236}">
                <a16:creationId xmlns:a16="http://schemas.microsoft.com/office/drawing/2014/main" id="{6CBC706C-C60B-4743-B989-56656E38FA2D}"/>
              </a:ext>
            </a:extLst>
          </p:cNvPr>
          <p:cNvSpPr>
            <a:spLocks noGrp="1"/>
          </p:cNvSpPr>
          <p:nvPr>
            <p:ph type="pic" sz="quarter" idx="14"/>
          </p:nvPr>
        </p:nvSpPr>
        <p:spPr>
          <a:xfrm>
            <a:off x="5379746" y="4292600"/>
            <a:ext cx="1889751" cy="17653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9" name="Picture Placeholder 3">
            <a:extLst>
              <a:ext uri="{FF2B5EF4-FFF2-40B4-BE49-F238E27FC236}">
                <a16:creationId xmlns:a16="http://schemas.microsoft.com/office/drawing/2014/main" id="{6E2FD38C-5674-4EB1-9267-E5014A7C53B9}"/>
              </a:ext>
            </a:extLst>
          </p:cNvPr>
          <p:cNvSpPr>
            <a:spLocks noGrp="1"/>
          </p:cNvSpPr>
          <p:nvPr>
            <p:ph type="pic" sz="quarter" idx="15"/>
          </p:nvPr>
        </p:nvSpPr>
        <p:spPr>
          <a:xfrm>
            <a:off x="7440946" y="4292600"/>
            <a:ext cx="1889751" cy="17653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10" name="Picture Placeholder 3">
            <a:extLst>
              <a:ext uri="{FF2B5EF4-FFF2-40B4-BE49-F238E27FC236}">
                <a16:creationId xmlns:a16="http://schemas.microsoft.com/office/drawing/2014/main" id="{CEAE9A71-19C1-4C2F-B611-C500B80DC5AD}"/>
              </a:ext>
            </a:extLst>
          </p:cNvPr>
          <p:cNvSpPr>
            <a:spLocks noGrp="1"/>
          </p:cNvSpPr>
          <p:nvPr>
            <p:ph type="pic" sz="quarter" idx="16"/>
          </p:nvPr>
        </p:nvSpPr>
        <p:spPr>
          <a:xfrm>
            <a:off x="9502148" y="4292600"/>
            <a:ext cx="1889751" cy="17653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1568922952"/>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0-#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4" decel="100000" fill="hold" grpId="0" nodeType="withEffect">
                                  <p:stCondLst>
                                    <p:cond delay="5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000" fill="hold"/>
                                        <p:tgtEl>
                                          <p:spTgt spid="8"/>
                                        </p:tgtEl>
                                        <p:attrNameLst>
                                          <p:attrName>ppt_x</p:attrName>
                                        </p:attrNameLst>
                                      </p:cBhvr>
                                      <p:tavLst>
                                        <p:tav tm="0">
                                          <p:val>
                                            <p:strVal val="#ppt_x"/>
                                          </p:val>
                                        </p:tav>
                                        <p:tav tm="100000">
                                          <p:val>
                                            <p:strVal val="#ppt_x"/>
                                          </p:val>
                                        </p:tav>
                                      </p:tavLst>
                                    </p:anim>
                                    <p:anim calcmode="lin" valueType="num">
                                      <p:cBhvr additive="base">
                                        <p:cTn id="12" dur="1000" fill="hold"/>
                                        <p:tgtEl>
                                          <p:spTgt spid="8"/>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100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1000" fill="hold"/>
                                        <p:tgtEl>
                                          <p:spTgt spid="9"/>
                                        </p:tgtEl>
                                        <p:attrNameLst>
                                          <p:attrName>ppt_x</p:attrName>
                                        </p:attrNameLst>
                                      </p:cBhvr>
                                      <p:tavLst>
                                        <p:tav tm="0">
                                          <p:val>
                                            <p:strVal val="#ppt_x"/>
                                          </p:val>
                                        </p:tav>
                                        <p:tav tm="100000">
                                          <p:val>
                                            <p:strVal val="#ppt_x"/>
                                          </p:val>
                                        </p:tav>
                                      </p:tavLst>
                                    </p:anim>
                                    <p:anim calcmode="lin" valueType="num">
                                      <p:cBhvr additive="base">
                                        <p:cTn id="16" dur="1000" fill="hold"/>
                                        <p:tgtEl>
                                          <p:spTgt spid="9"/>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150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1000" fill="hold"/>
                                        <p:tgtEl>
                                          <p:spTgt spid="10"/>
                                        </p:tgtEl>
                                        <p:attrNameLst>
                                          <p:attrName>ppt_x</p:attrName>
                                        </p:attrNameLst>
                                      </p:cBhvr>
                                      <p:tavLst>
                                        <p:tav tm="0">
                                          <p:val>
                                            <p:strVal val="#ppt_x"/>
                                          </p:val>
                                        </p:tav>
                                        <p:tav tm="100000">
                                          <p:val>
                                            <p:strVal val="#ppt_x"/>
                                          </p:val>
                                        </p:tav>
                                      </p:tavLst>
                                    </p:anim>
                                    <p:anim calcmode="lin" valueType="num">
                                      <p:cBhvr additive="base">
                                        <p:cTn id="20" dur="10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9" grpId="0" animBg="1"/>
      <p:bldP spid="10" grpId="0" animBg="1"/>
    </p:bld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787F57-38C5-F24C-8738-34D4F5F51E6B}"/>
              </a:ext>
            </a:extLst>
          </p:cNvPr>
          <p:cNvSpPr>
            <a:spLocks noGrp="1"/>
          </p:cNvSpPr>
          <p:nvPr>
            <p:ph type="title"/>
          </p:nvPr>
        </p:nvSpPr>
        <p:spPr>
          <a:xfrm>
            <a:off x="838200" y="365125"/>
            <a:ext cx="10515600" cy="1325563"/>
          </a:xfrm>
          <a:prstGeom prst="rect">
            <a:avLst/>
          </a:prstGeom>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C12D9866-6395-B944-9410-032F0ABAFAB1}"/>
              </a:ext>
            </a:extLst>
          </p:cNvPr>
          <p:cNvSpPr>
            <a:spLocks noGrp="1"/>
          </p:cNvSpPr>
          <p:nvPr>
            <p:ph type="body" orient="vert" idx="1"/>
          </p:nvPr>
        </p:nvSpPr>
        <p:spPr>
          <a:xfrm>
            <a:off x="838200" y="1825625"/>
            <a:ext cx="10515600" cy="4351338"/>
          </a:xfrm>
          <a:prstGeom prst="rect">
            <a:avLst/>
          </a:prstGeo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285207151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23_Push from lef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4C4F165-6BFC-4575-B26F-10E2E1C94250}"/>
              </a:ext>
            </a:extLst>
          </p:cNvPr>
          <p:cNvSpPr>
            <a:spLocks noGrp="1"/>
          </p:cNvSpPr>
          <p:nvPr>
            <p:ph type="pic" sz="quarter" idx="13"/>
          </p:nvPr>
        </p:nvSpPr>
        <p:spPr>
          <a:xfrm>
            <a:off x="0" y="0"/>
            <a:ext cx="4064000" cy="68580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8" name="Picture Placeholder 3">
            <a:extLst>
              <a:ext uri="{FF2B5EF4-FFF2-40B4-BE49-F238E27FC236}">
                <a16:creationId xmlns:a16="http://schemas.microsoft.com/office/drawing/2014/main" id="{6CBC706C-C60B-4743-B989-56656E38FA2D}"/>
              </a:ext>
            </a:extLst>
          </p:cNvPr>
          <p:cNvSpPr>
            <a:spLocks noGrp="1"/>
          </p:cNvSpPr>
          <p:nvPr>
            <p:ph type="pic" sz="quarter" idx="14"/>
          </p:nvPr>
        </p:nvSpPr>
        <p:spPr>
          <a:xfrm>
            <a:off x="5379746" y="800100"/>
            <a:ext cx="1889751" cy="17653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9" name="Picture Placeholder 3">
            <a:extLst>
              <a:ext uri="{FF2B5EF4-FFF2-40B4-BE49-F238E27FC236}">
                <a16:creationId xmlns:a16="http://schemas.microsoft.com/office/drawing/2014/main" id="{6E2FD38C-5674-4EB1-9267-E5014A7C53B9}"/>
              </a:ext>
            </a:extLst>
          </p:cNvPr>
          <p:cNvSpPr>
            <a:spLocks noGrp="1"/>
          </p:cNvSpPr>
          <p:nvPr>
            <p:ph type="pic" sz="quarter" idx="15"/>
          </p:nvPr>
        </p:nvSpPr>
        <p:spPr>
          <a:xfrm>
            <a:off x="7440946" y="800100"/>
            <a:ext cx="1889751" cy="17653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10" name="Picture Placeholder 3">
            <a:extLst>
              <a:ext uri="{FF2B5EF4-FFF2-40B4-BE49-F238E27FC236}">
                <a16:creationId xmlns:a16="http://schemas.microsoft.com/office/drawing/2014/main" id="{CEAE9A71-19C1-4C2F-B611-C500B80DC5AD}"/>
              </a:ext>
            </a:extLst>
          </p:cNvPr>
          <p:cNvSpPr>
            <a:spLocks noGrp="1"/>
          </p:cNvSpPr>
          <p:nvPr>
            <p:ph type="pic" sz="quarter" idx="16"/>
          </p:nvPr>
        </p:nvSpPr>
        <p:spPr>
          <a:xfrm>
            <a:off x="9502148" y="800100"/>
            <a:ext cx="1889751" cy="17653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2563917216"/>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0-#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000" fill="hold"/>
                                        <p:tgtEl>
                                          <p:spTgt spid="8"/>
                                        </p:tgtEl>
                                        <p:attrNameLst>
                                          <p:attrName>ppt_x</p:attrName>
                                        </p:attrNameLst>
                                      </p:cBhvr>
                                      <p:tavLst>
                                        <p:tav tm="0">
                                          <p:val>
                                            <p:strVal val="#ppt_x"/>
                                          </p:val>
                                        </p:tav>
                                        <p:tav tm="100000">
                                          <p:val>
                                            <p:strVal val="#ppt_x"/>
                                          </p:val>
                                        </p:tav>
                                      </p:tavLst>
                                    </p:anim>
                                    <p:anim calcmode="lin" valueType="num">
                                      <p:cBhvr additive="base">
                                        <p:cTn id="12" dur="1000" fill="hold"/>
                                        <p:tgtEl>
                                          <p:spTgt spid="8"/>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100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1000" fill="hold"/>
                                        <p:tgtEl>
                                          <p:spTgt spid="9"/>
                                        </p:tgtEl>
                                        <p:attrNameLst>
                                          <p:attrName>ppt_x</p:attrName>
                                        </p:attrNameLst>
                                      </p:cBhvr>
                                      <p:tavLst>
                                        <p:tav tm="0">
                                          <p:val>
                                            <p:strVal val="#ppt_x"/>
                                          </p:val>
                                        </p:tav>
                                        <p:tav tm="100000">
                                          <p:val>
                                            <p:strVal val="#ppt_x"/>
                                          </p:val>
                                        </p:tav>
                                      </p:tavLst>
                                    </p:anim>
                                    <p:anim calcmode="lin" valueType="num">
                                      <p:cBhvr additive="base">
                                        <p:cTn id="16" dur="1000" fill="hold"/>
                                        <p:tgtEl>
                                          <p:spTgt spid="9"/>
                                        </p:tgtEl>
                                        <p:attrNameLst>
                                          <p:attrName>ppt_y</p:attrName>
                                        </p:attrNameLst>
                                      </p:cBhvr>
                                      <p:tavLst>
                                        <p:tav tm="0">
                                          <p:val>
                                            <p:strVal val="0-#ppt_h/2"/>
                                          </p:val>
                                        </p:tav>
                                        <p:tav tm="100000">
                                          <p:val>
                                            <p:strVal val="#ppt_y"/>
                                          </p:val>
                                        </p:tav>
                                      </p:tavLst>
                                    </p:anim>
                                  </p:childTnLst>
                                </p:cTn>
                              </p:par>
                              <p:par>
                                <p:cTn id="17" presetID="2" presetClass="entr" presetSubtype="1" decel="100000" fill="hold" grpId="0" nodeType="withEffect">
                                  <p:stCondLst>
                                    <p:cond delay="150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1000" fill="hold"/>
                                        <p:tgtEl>
                                          <p:spTgt spid="10"/>
                                        </p:tgtEl>
                                        <p:attrNameLst>
                                          <p:attrName>ppt_x</p:attrName>
                                        </p:attrNameLst>
                                      </p:cBhvr>
                                      <p:tavLst>
                                        <p:tav tm="0">
                                          <p:val>
                                            <p:strVal val="#ppt_x"/>
                                          </p:val>
                                        </p:tav>
                                        <p:tav tm="100000">
                                          <p:val>
                                            <p:strVal val="#ppt_x"/>
                                          </p:val>
                                        </p:tav>
                                      </p:tavLst>
                                    </p:anim>
                                    <p:anim calcmode="lin" valueType="num">
                                      <p:cBhvr additive="base">
                                        <p:cTn id="20" dur="100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9" grpId="0" animBg="1"/>
      <p:bldP spid="10" grpId="0" animBg="1"/>
    </p:bldLst>
  </p:timing>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24_Push from righ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4C4F165-6BFC-4575-B26F-10E2E1C94250}"/>
              </a:ext>
            </a:extLst>
          </p:cNvPr>
          <p:cNvSpPr>
            <a:spLocks noGrp="1"/>
          </p:cNvSpPr>
          <p:nvPr>
            <p:ph type="pic" sz="quarter" idx="13"/>
          </p:nvPr>
        </p:nvSpPr>
        <p:spPr>
          <a:xfrm>
            <a:off x="8128000" y="0"/>
            <a:ext cx="4064000" cy="68580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8" name="Picture Placeholder 3">
            <a:extLst>
              <a:ext uri="{FF2B5EF4-FFF2-40B4-BE49-F238E27FC236}">
                <a16:creationId xmlns:a16="http://schemas.microsoft.com/office/drawing/2014/main" id="{6CBC706C-C60B-4743-B989-56656E38FA2D}"/>
              </a:ext>
            </a:extLst>
          </p:cNvPr>
          <p:cNvSpPr>
            <a:spLocks noGrp="1"/>
          </p:cNvSpPr>
          <p:nvPr>
            <p:ph type="pic" sz="quarter" idx="14"/>
          </p:nvPr>
        </p:nvSpPr>
        <p:spPr>
          <a:xfrm>
            <a:off x="800100" y="4292600"/>
            <a:ext cx="1889751" cy="17653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9" name="Picture Placeholder 3">
            <a:extLst>
              <a:ext uri="{FF2B5EF4-FFF2-40B4-BE49-F238E27FC236}">
                <a16:creationId xmlns:a16="http://schemas.microsoft.com/office/drawing/2014/main" id="{6E2FD38C-5674-4EB1-9267-E5014A7C53B9}"/>
              </a:ext>
            </a:extLst>
          </p:cNvPr>
          <p:cNvSpPr>
            <a:spLocks noGrp="1"/>
          </p:cNvSpPr>
          <p:nvPr>
            <p:ph type="pic" sz="quarter" idx="15"/>
          </p:nvPr>
        </p:nvSpPr>
        <p:spPr>
          <a:xfrm>
            <a:off x="2861300" y="4292600"/>
            <a:ext cx="1889751" cy="17653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10" name="Picture Placeholder 3">
            <a:extLst>
              <a:ext uri="{FF2B5EF4-FFF2-40B4-BE49-F238E27FC236}">
                <a16:creationId xmlns:a16="http://schemas.microsoft.com/office/drawing/2014/main" id="{CEAE9A71-19C1-4C2F-B611-C500B80DC5AD}"/>
              </a:ext>
            </a:extLst>
          </p:cNvPr>
          <p:cNvSpPr>
            <a:spLocks noGrp="1"/>
          </p:cNvSpPr>
          <p:nvPr>
            <p:ph type="pic" sz="quarter" idx="16"/>
          </p:nvPr>
        </p:nvSpPr>
        <p:spPr>
          <a:xfrm>
            <a:off x="4922502" y="4292600"/>
            <a:ext cx="1889751" cy="17653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263288628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1+#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4" decel="100000" fill="hold" grpId="0" nodeType="withEffect">
                                  <p:stCondLst>
                                    <p:cond delay="5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000" fill="hold"/>
                                        <p:tgtEl>
                                          <p:spTgt spid="8"/>
                                        </p:tgtEl>
                                        <p:attrNameLst>
                                          <p:attrName>ppt_x</p:attrName>
                                        </p:attrNameLst>
                                      </p:cBhvr>
                                      <p:tavLst>
                                        <p:tav tm="0">
                                          <p:val>
                                            <p:strVal val="#ppt_x"/>
                                          </p:val>
                                        </p:tav>
                                        <p:tav tm="100000">
                                          <p:val>
                                            <p:strVal val="#ppt_x"/>
                                          </p:val>
                                        </p:tav>
                                      </p:tavLst>
                                    </p:anim>
                                    <p:anim calcmode="lin" valueType="num">
                                      <p:cBhvr additive="base">
                                        <p:cTn id="12" dur="1000" fill="hold"/>
                                        <p:tgtEl>
                                          <p:spTgt spid="8"/>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100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1000" fill="hold"/>
                                        <p:tgtEl>
                                          <p:spTgt spid="9"/>
                                        </p:tgtEl>
                                        <p:attrNameLst>
                                          <p:attrName>ppt_x</p:attrName>
                                        </p:attrNameLst>
                                      </p:cBhvr>
                                      <p:tavLst>
                                        <p:tav tm="0">
                                          <p:val>
                                            <p:strVal val="#ppt_x"/>
                                          </p:val>
                                        </p:tav>
                                        <p:tav tm="100000">
                                          <p:val>
                                            <p:strVal val="#ppt_x"/>
                                          </p:val>
                                        </p:tav>
                                      </p:tavLst>
                                    </p:anim>
                                    <p:anim calcmode="lin" valueType="num">
                                      <p:cBhvr additive="base">
                                        <p:cTn id="16" dur="1000" fill="hold"/>
                                        <p:tgtEl>
                                          <p:spTgt spid="9"/>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150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1000" fill="hold"/>
                                        <p:tgtEl>
                                          <p:spTgt spid="10"/>
                                        </p:tgtEl>
                                        <p:attrNameLst>
                                          <p:attrName>ppt_x</p:attrName>
                                        </p:attrNameLst>
                                      </p:cBhvr>
                                      <p:tavLst>
                                        <p:tav tm="0">
                                          <p:val>
                                            <p:strVal val="#ppt_x"/>
                                          </p:val>
                                        </p:tav>
                                        <p:tav tm="100000">
                                          <p:val>
                                            <p:strVal val="#ppt_x"/>
                                          </p:val>
                                        </p:tav>
                                      </p:tavLst>
                                    </p:anim>
                                    <p:anim calcmode="lin" valueType="num">
                                      <p:cBhvr additive="base">
                                        <p:cTn id="20" dur="10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9" grpId="0" animBg="1"/>
      <p:bldP spid="10" grpId="0" animBg="1"/>
    </p:bldLst>
  </p:timing>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25_Push from righ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4C4F165-6BFC-4575-B26F-10E2E1C94250}"/>
              </a:ext>
            </a:extLst>
          </p:cNvPr>
          <p:cNvSpPr>
            <a:spLocks noGrp="1"/>
          </p:cNvSpPr>
          <p:nvPr>
            <p:ph type="pic" sz="quarter" idx="13"/>
          </p:nvPr>
        </p:nvSpPr>
        <p:spPr>
          <a:xfrm>
            <a:off x="8128000" y="0"/>
            <a:ext cx="4064000" cy="68580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8" name="Picture Placeholder 3">
            <a:extLst>
              <a:ext uri="{FF2B5EF4-FFF2-40B4-BE49-F238E27FC236}">
                <a16:creationId xmlns:a16="http://schemas.microsoft.com/office/drawing/2014/main" id="{6CBC706C-C60B-4743-B989-56656E38FA2D}"/>
              </a:ext>
            </a:extLst>
          </p:cNvPr>
          <p:cNvSpPr>
            <a:spLocks noGrp="1"/>
          </p:cNvSpPr>
          <p:nvPr>
            <p:ph type="pic" sz="quarter" idx="14"/>
          </p:nvPr>
        </p:nvSpPr>
        <p:spPr>
          <a:xfrm>
            <a:off x="800100" y="800100"/>
            <a:ext cx="1889751" cy="17653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9" name="Picture Placeholder 3">
            <a:extLst>
              <a:ext uri="{FF2B5EF4-FFF2-40B4-BE49-F238E27FC236}">
                <a16:creationId xmlns:a16="http://schemas.microsoft.com/office/drawing/2014/main" id="{6E2FD38C-5674-4EB1-9267-E5014A7C53B9}"/>
              </a:ext>
            </a:extLst>
          </p:cNvPr>
          <p:cNvSpPr>
            <a:spLocks noGrp="1"/>
          </p:cNvSpPr>
          <p:nvPr>
            <p:ph type="pic" sz="quarter" idx="15"/>
          </p:nvPr>
        </p:nvSpPr>
        <p:spPr>
          <a:xfrm>
            <a:off x="2861300" y="800100"/>
            <a:ext cx="1889751" cy="17653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10" name="Picture Placeholder 3">
            <a:extLst>
              <a:ext uri="{FF2B5EF4-FFF2-40B4-BE49-F238E27FC236}">
                <a16:creationId xmlns:a16="http://schemas.microsoft.com/office/drawing/2014/main" id="{CEAE9A71-19C1-4C2F-B611-C500B80DC5AD}"/>
              </a:ext>
            </a:extLst>
          </p:cNvPr>
          <p:cNvSpPr>
            <a:spLocks noGrp="1"/>
          </p:cNvSpPr>
          <p:nvPr>
            <p:ph type="pic" sz="quarter" idx="16"/>
          </p:nvPr>
        </p:nvSpPr>
        <p:spPr>
          <a:xfrm>
            <a:off x="4922502" y="800100"/>
            <a:ext cx="1889751" cy="17653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163535784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1+#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000" fill="hold"/>
                                        <p:tgtEl>
                                          <p:spTgt spid="8"/>
                                        </p:tgtEl>
                                        <p:attrNameLst>
                                          <p:attrName>ppt_x</p:attrName>
                                        </p:attrNameLst>
                                      </p:cBhvr>
                                      <p:tavLst>
                                        <p:tav tm="0">
                                          <p:val>
                                            <p:strVal val="#ppt_x"/>
                                          </p:val>
                                        </p:tav>
                                        <p:tav tm="100000">
                                          <p:val>
                                            <p:strVal val="#ppt_x"/>
                                          </p:val>
                                        </p:tav>
                                      </p:tavLst>
                                    </p:anim>
                                    <p:anim calcmode="lin" valueType="num">
                                      <p:cBhvr additive="base">
                                        <p:cTn id="12" dur="1000" fill="hold"/>
                                        <p:tgtEl>
                                          <p:spTgt spid="8"/>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100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1000" fill="hold"/>
                                        <p:tgtEl>
                                          <p:spTgt spid="9"/>
                                        </p:tgtEl>
                                        <p:attrNameLst>
                                          <p:attrName>ppt_x</p:attrName>
                                        </p:attrNameLst>
                                      </p:cBhvr>
                                      <p:tavLst>
                                        <p:tav tm="0">
                                          <p:val>
                                            <p:strVal val="#ppt_x"/>
                                          </p:val>
                                        </p:tav>
                                        <p:tav tm="100000">
                                          <p:val>
                                            <p:strVal val="#ppt_x"/>
                                          </p:val>
                                        </p:tav>
                                      </p:tavLst>
                                    </p:anim>
                                    <p:anim calcmode="lin" valueType="num">
                                      <p:cBhvr additive="base">
                                        <p:cTn id="16" dur="1000" fill="hold"/>
                                        <p:tgtEl>
                                          <p:spTgt spid="9"/>
                                        </p:tgtEl>
                                        <p:attrNameLst>
                                          <p:attrName>ppt_y</p:attrName>
                                        </p:attrNameLst>
                                      </p:cBhvr>
                                      <p:tavLst>
                                        <p:tav tm="0">
                                          <p:val>
                                            <p:strVal val="0-#ppt_h/2"/>
                                          </p:val>
                                        </p:tav>
                                        <p:tav tm="100000">
                                          <p:val>
                                            <p:strVal val="#ppt_y"/>
                                          </p:val>
                                        </p:tav>
                                      </p:tavLst>
                                    </p:anim>
                                  </p:childTnLst>
                                </p:cTn>
                              </p:par>
                              <p:par>
                                <p:cTn id="17" presetID="2" presetClass="entr" presetSubtype="1" decel="100000" fill="hold" grpId="0" nodeType="withEffect">
                                  <p:stCondLst>
                                    <p:cond delay="150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1000" fill="hold"/>
                                        <p:tgtEl>
                                          <p:spTgt spid="10"/>
                                        </p:tgtEl>
                                        <p:attrNameLst>
                                          <p:attrName>ppt_x</p:attrName>
                                        </p:attrNameLst>
                                      </p:cBhvr>
                                      <p:tavLst>
                                        <p:tav tm="0">
                                          <p:val>
                                            <p:strVal val="#ppt_x"/>
                                          </p:val>
                                        </p:tav>
                                        <p:tav tm="100000">
                                          <p:val>
                                            <p:strVal val="#ppt_x"/>
                                          </p:val>
                                        </p:tav>
                                      </p:tavLst>
                                    </p:anim>
                                    <p:anim calcmode="lin" valueType="num">
                                      <p:cBhvr additive="base">
                                        <p:cTn id="20" dur="100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9" grpId="0" animBg="1"/>
      <p:bldP spid="10" grpId="0" animBg="1"/>
    </p:bldLst>
  </p:timing>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26_Push from right">
    <p:spTree>
      <p:nvGrpSpPr>
        <p:cNvPr id="1" name=""/>
        <p:cNvGrpSpPr/>
        <p:nvPr/>
      </p:nvGrpSpPr>
      <p:grpSpPr>
        <a:xfrm>
          <a:off x="0" y="0"/>
          <a:ext cx="0" cy="0"/>
          <a:chOff x="0" y="0"/>
          <a:chExt cx="0" cy="0"/>
        </a:xfrm>
      </p:grpSpPr>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6132440" y="800098"/>
            <a:ext cx="3435009" cy="3448047"/>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16" name="Picture Placeholder 3">
            <a:extLst>
              <a:ext uri="{FF2B5EF4-FFF2-40B4-BE49-F238E27FC236}">
                <a16:creationId xmlns:a16="http://schemas.microsoft.com/office/drawing/2014/main" id="{60110A92-31DD-4068-93EC-2597ECDC77CE}"/>
              </a:ext>
            </a:extLst>
          </p:cNvPr>
          <p:cNvSpPr>
            <a:spLocks noGrp="1"/>
          </p:cNvSpPr>
          <p:nvPr>
            <p:ph type="pic" sz="quarter" idx="15"/>
          </p:nvPr>
        </p:nvSpPr>
        <p:spPr>
          <a:xfrm>
            <a:off x="6132440" y="4419597"/>
            <a:ext cx="1639959" cy="1638304"/>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17" name="Picture Placeholder 3">
            <a:extLst>
              <a:ext uri="{FF2B5EF4-FFF2-40B4-BE49-F238E27FC236}">
                <a16:creationId xmlns:a16="http://schemas.microsoft.com/office/drawing/2014/main" id="{74CAC371-717C-4272-8636-AF81299C3CA9}"/>
              </a:ext>
            </a:extLst>
          </p:cNvPr>
          <p:cNvSpPr>
            <a:spLocks noGrp="1"/>
          </p:cNvSpPr>
          <p:nvPr>
            <p:ph type="pic" sz="quarter" idx="16"/>
          </p:nvPr>
        </p:nvSpPr>
        <p:spPr>
          <a:xfrm>
            <a:off x="7927490" y="4419597"/>
            <a:ext cx="1639959" cy="1638304"/>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18" name="Picture Placeholder 3">
            <a:extLst>
              <a:ext uri="{FF2B5EF4-FFF2-40B4-BE49-F238E27FC236}">
                <a16:creationId xmlns:a16="http://schemas.microsoft.com/office/drawing/2014/main" id="{688797C4-A9D7-4587-B959-EA4475E631D6}"/>
              </a:ext>
            </a:extLst>
          </p:cNvPr>
          <p:cNvSpPr>
            <a:spLocks noGrp="1"/>
          </p:cNvSpPr>
          <p:nvPr>
            <p:ph type="pic" sz="quarter" idx="17"/>
          </p:nvPr>
        </p:nvSpPr>
        <p:spPr>
          <a:xfrm>
            <a:off x="9751941" y="4419597"/>
            <a:ext cx="1639959" cy="1638304"/>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19" name="Picture Placeholder 3">
            <a:extLst>
              <a:ext uri="{FF2B5EF4-FFF2-40B4-BE49-F238E27FC236}">
                <a16:creationId xmlns:a16="http://schemas.microsoft.com/office/drawing/2014/main" id="{C6A54274-079F-4416-B082-F85857F73B31}"/>
              </a:ext>
            </a:extLst>
          </p:cNvPr>
          <p:cNvSpPr>
            <a:spLocks noGrp="1"/>
          </p:cNvSpPr>
          <p:nvPr>
            <p:ph type="pic" sz="quarter" idx="18"/>
          </p:nvPr>
        </p:nvSpPr>
        <p:spPr>
          <a:xfrm>
            <a:off x="9751941" y="2600321"/>
            <a:ext cx="1639959" cy="1638304"/>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20" name="Picture Placeholder 3">
            <a:extLst>
              <a:ext uri="{FF2B5EF4-FFF2-40B4-BE49-F238E27FC236}">
                <a16:creationId xmlns:a16="http://schemas.microsoft.com/office/drawing/2014/main" id="{DC374D4E-7C09-4CAB-9804-FDCD908B6E6B}"/>
              </a:ext>
            </a:extLst>
          </p:cNvPr>
          <p:cNvSpPr>
            <a:spLocks noGrp="1"/>
          </p:cNvSpPr>
          <p:nvPr>
            <p:ph type="pic" sz="quarter" idx="19"/>
          </p:nvPr>
        </p:nvSpPr>
        <p:spPr>
          <a:xfrm>
            <a:off x="9751941" y="814377"/>
            <a:ext cx="1639959" cy="1638304"/>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106880228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50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1000" fill="hold"/>
                                        <p:tgtEl>
                                          <p:spTgt spid="15"/>
                                        </p:tgtEl>
                                        <p:attrNameLst>
                                          <p:attrName>ppt_x</p:attrName>
                                        </p:attrNameLst>
                                      </p:cBhvr>
                                      <p:tavLst>
                                        <p:tav tm="0">
                                          <p:val>
                                            <p:strVal val="#ppt_x"/>
                                          </p:val>
                                        </p:tav>
                                        <p:tav tm="100000">
                                          <p:val>
                                            <p:strVal val="#ppt_x"/>
                                          </p:val>
                                        </p:tav>
                                      </p:tavLst>
                                    </p:anim>
                                    <p:anim calcmode="lin" valueType="num">
                                      <p:cBhvr additive="base">
                                        <p:cTn id="8" dur="1000" fill="hold"/>
                                        <p:tgtEl>
                                          <p:spTgt spid="15"/>
                                        </p:tgtEl>
                                        <p:attrNameLst>
                                          <p:attrName>ppt_y</p:attrName>
                                        </p:attrNameLst>
                                      </p:cBhvr>
                                      <p:tavLst>
                                        <p:tav tm="0">
                                          <p:val>
                                            <p:strVal val="0-#ppt_h/2"/>
                                          </p:val>
                                        </p:tav>
                                        <p:tav tm="100000">
                                          <p:val>
                                            <p:strVal val="#ppt_y"/>
                                          </p:val>
                                        </p:tav>
                                      </p:tavLst>
                                    </p:anim>
                                  </p:childTnLst>
                                </p:cTn>
                              </p:par>
                              <p:par>
                                <p:cTn id="9" presetID="2" presetClass="entr" presetSubtype="4" decel="100000" fill="hold" grpId="0" nodeType="withEffect">
                                  <p:stCondLst>
                                    <p:cond delay="100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1000" fill="hold"/>
                                        <p:tgtEl>
                                          <p:spTgt spid="16"/>
                                        </p:tgtEl>
                                        <p:attrNameLst>
                                          <p:attrName>ppt_x</p:attrName>
                                        </p:attrNameLst>
                                      </p:cBhvr>
                                      <p:tavLst>
                                        <p:tav tm="0">
                                          <p:val>
                                            <p:strVal val="#ppt_x"/>
                                          </p:val>
                                        </p:tav>
                                        <p:tav tm="100000">
                                          <p:val>
                                            <p:strVal val="#ppt_x"/>
                                          </p:val>
                                        </p:tav>
                                      </p:tavLst>
                                    </p:anim>
                                    <p:anim calcmode="lin" valueType="num">
                                      <p:cBhvr additive="base">
                                        <p:cTn id="12" dur="1000" fill="hold"/>
                                        <p:tgtEl>
                                          <p:spTgt spid="16"/>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1500"/>
                                  </p:stCondLst>
                                  <p:childTnLst>
                                    <p:set>
                                      <p:cBhvr>
                                        <p:cTn id="14" dur="1" fill="hold">
                                          <p:stCondLst>
                                            <p:cond delay="0"/>
                                          </p:stCondLst>
                                        </p:cTn>
                                        <p:tgtEl>
                                          <p:spTgt spid="17"/>
                                        </p:tgtEl>
                                        <p:attrNameLst>
                                          <p:attrName>style.visibility</p:attrName>
                                        </p:attrNameLst>
                                      </p:cBhvr>
                                      <p:to>
                                        <p:strVal val="visible"/>
                                      </p:to>
                                    </p:set>
                                    <p:anim calcmode="lin" valueType="num">
                                      <p:cBhvr additive="base">
                                        <p:cTn id="15" dur="1000" fill="hold"/>
                                        <p:tgtEl>
                                          <p:spTgt spid="17"/>
                                        </p:tgtEl>
                                        <p:attrNameLst>
                                          <p:attrName>ppt_x</p:attrName>
                                        </p:attrNameLst>
                                      </p:cBhvr>
                                      <p:tavLst>
                                        <p:tav tm="0">
                                          <p:val>
                                            <p:strVal val="#ppt_x"/>
                                          </p:val>
                                        </p:tav>
                                        <p:tav tm="100000">
                                          <p:val>
                                            <p:strVal val="#ppt_x"/>
                                          </p:val>
                                        </p:tav>
                                      </p:tavLst>
                                    </p:anim>
                                    <p:anim calcmode="lin" valueType="num">
                                      <p:cBhvr additive="base">
                                        <p:cTn id="16" dur="1000" fill="hold"/>
                                        <p:tgtEl>
                                          <p:spTgt spid="17"/>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2000"/>
                                  </p:stCondLst>
                                  <p:childTnLst>
                                    <p:set>
                                      <p:cBhvr>
                                        <p:cTn id="18" dur="1" fill="hold">
                                          <p:stCondLst>
                                            <p:cond delay="0"/>
                                          </p:stCondLst>
                                        </p:cTn>
                                        <p:tgtEl>
                                          <p:spTgt spid="18"/>
                                        </p:tgtEl>
                                        <p:attrNameLst>
                                          <p:attrName>style.visibility</p:attrName>
                                        </p:attrNameLst>
                                      </p:cBhvr>
                                      <p:to>
                                        <p:strVal val="visible"/>
                                      </p:to>
                                    </p:set>
                                    <p:anim calcmode="lin" valueType="num">
                                      <p:cBhvr additive="base">
                                        <p:cTn id="19" dur="1000" fill="hold"/>
                                        <p:tgtEl>
                                          <p:spTgt spid="18"/>
                                        </p:tgtEl>
                                        <p:attrNameLst>
                                          <p:attrName>ppt_x</p:attrName>
                                        </p:attrNameLst>
                                      </p:cBhvr>
                                      <p:tavLst>
                                        <p:tav tm="0">
                                          <p:val>
                                            <p:strVal val="#ppt_x"/>
                                          </p:val>
                                        </p:tav>
                                        <p:tav tm="100000">
                                          <p:val>
                                            <p:strVal val="#ppt_x"/>
                                          </p:val>
                                        </p:tav>
                                      </p:tavLst>
                                    </p:anim>
                                    <p:anim calcmode="lin" valueType="num">
                                      <p:cBhvr additive="base">
                                        <p:cTn id="20" dur="1000" fill="hold"/>
                                        <p:tgtEl>
                                          <p:spTgt spid="18"/>
                                        </p:tgtEl>
                                        <p:attrNameLst>
                                          <p:attrName>ppt_y</p:attrName>
                                        </p:attrNameLst>
                                      </p:cBhvr>
                                      <p:tavLst>
                                        <p:tav tm="0">
                                          <p:val>
                                            <p:strVal val="1+#ppt_h/2"/>
                                          </p:val>
                                        </p:tav>
                                        <p:tav tm="100000">
                                          <p:val>
                                            <p:strVal val="#ppt_y"/>
                                          </p:val>
                                        </p:tav>
                                      </p:tavLst>
                                    </p:anim>
                                  </p:childTnLst>
                                </p:cTn>
                              </p:par>
                              <p:par>
                                <p:cTn id="21" presetID="2" presetClass="entr" presetSubtype="2" decel="100000" fill="hold" grpId="0" nodeType="withEffect">
                                  <p:stCondLst>
                                    <p:cond delay="2500"/>
                                  </p:stCondLst>
                                  <p:childTnLst>
                                    <p:set>
                                      <p:cBhvr>
                                        <p:cTn id="22" dur="1" fill="hold">
                                          <p:stCondLst>
                                            <p:cond delay="0"/>
                                          </p:stCondLst>
                                        </p:cTn>
                                        <p:tgtEl>
                                          <p:spTgt spid="19"/>
                                        </p:tgtEl>
                                        <p:attrNameLst>
                                          <p:attrName>style.visibility</p:attrName>
                                        </p:attrNameLst>
                                      </p:cBhvr>
                                      <p:to>
                                        <p:strVal val="visible"/>
                                      </p:to>
                                    </p:set>
                                    <p:anim calcmode="lin" valueType="num">
                                      <p:cBhvr additive="base">
                                        <p:cTn id="23" dur="1000" fill="hold"/>
                                        <p:tgtEl>
                                          <p:spTgt spid="19"/>
                                        </p:tgtEl>
                                        <p:attrNameLst>
                                          <p:attrName>ppt_x</p:attrName>
                                        </p:attrNameLst>
                                      </p:cBhvr>
                                      <p:tavLst>
                                        <p:tav tm="0">
                                          <p:val>
                                            <p:strVal val="1+#ppt_w/2"/>
                                          </p:val>
                                        </p:tav>
                                        <p:tav tm="100000">
                                          <p:val>
                                            <p:strVal val="#ppt_x"/>
                                          </p:val>
                                        </p:tav>
                                      </p:tavLst>
                                    </p:anim>
                                    <p:anim calcmode="lin" valueType="num">
                                      <p:cBhvr additive="base">
                                        <p:cTn id="24" dur="1000" fill="hold"/>
                                        <p:tgtEl>
                                          <p:spTgt spid="19"/>
                                        </p:tgtEl>
                                        <p:attrNameLst>
                                          <p:attrName>ppt_y</p:attrName>
                                        </p:attrNameLst>
                                      </p:cBhvr>
                                      <p:tavLst>
                                        <p:tav tm="0">
                                          <p:val>
                                            <p:strVal val="#ppt_y"/>
                                          </p:val>
                                        </p:tav>
                                        <p:tav tm="100000">
                                          <p:val>
                                            <p:strVal val="#ppt_y"/>
                                          </p:val>
                                        </p:tav>
                                      </p:tavLst>
                                    </p:anim>
                                  </p:childTnLst>
                                </p:cTn>
                              </p:par>
                              <p:par>
                                <p:cTn id="25" presetID="2" presetClass="entr" presetSubtype="2" decel="100000" fill="hold" grpId="0" nodeType="withEffect">
                                  <p:stCondLst>
                                    <p:cond delay="3000"/>
                                  </p:stCondLst>
                                  <p:childTnLst>
                                    <p:set>
                                      <p:cBhvr>
                                        <p:cTn id="26" dur="1" fill="hold">
                                          <p:stCondLst>
                                            <p:cond delay="0"/>
                                          </p:stCondLst>
                                        </p:cTn>
                                        <p:tgtEl>
                                          <p:spTgt spid="20"/>
                                        </p:tgtEl>
                                        <p:attrNameLst>
                                          <p:attrName>style.visibility</p:attrName>
                                        </p:attrNameLst>
                                      </p:cBhvr>
                                      <p:to>
                                        <p:strVal val="visible"/>
                                      </p:to>
                                    </p:set>
                                    <p:anim calcmode="lin" valueType="num">
                                      <p:cBhvr additive="base">
                                        <p:cTn id="27" dur="1000" fill="hold"/>
                                        <p:tgtEl>
                                          <p:spTgt spid="20"/>
                                        </p:tgtEl>
                                        <p:attrNameLst>
                                          <p:attrName>ppt_x</p:attrName>
                                        </p:attrNameLst>
                                      </p:cBhvr>
                                      <p:tavLst>
                                        <p:tav tm="0">
                                          <p:val>
                                            <p:strVal val="1+#ppt_w/2"/>
                                          </p:val>
                                        </p:tav>
                                        <p:tav tm="100000">
                                          <p:val>
                                            <p:strVal val="#ppt_x"/>
                                          </p:val>
                                        </p:tav>
                                      </p:tavLst>
                                    </p:anim>
                                    <p:anim calcmode="lin" valueType="num">
                                      <p:cBhvr additive="base">
                                        <p:cTn id="28" dur="100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P spid="18" grpId="0" animBg="1"/>
      <p:bldP spid="19" grpId="0" animBg="1"/>
      <p:bldP spid="20" grpId="0" animBg="1"/>
    </p:bldLst>
  </p:timing>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27_Push from right">
    <p:spTree>
      <p:nvGrpSpPr>
        <p:cNvPr id="1" name=""/>
        <p:cNvGrpSpPr/>
        <p:nvPr/>
      </p:nvGrpSpPr>
      <p:grpSpPr>
        <a:xfrm>
          <a:off x="0" y="0"/>
          <a:ext cx="0" cy="0"/>
          <a:chOff x="0" y="0"/>
          <a:chExt cx="0" cy="0"/>
        </a:xfrm>
      </p:grpSpPr>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7956888" y="2619377"/>
            <a:ext cx="3435009" cy="3448047"/>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14" name="Picture Placeholder 3">
            <a:extLst>
              <a:ext uri="{FF2B5EF4-FFF2-40B4-BE49-F238E27FC236}">
                <a16:creationId xmlns:a16="http://schemas.microsoft.com/office/drawing/2014/main" id="{F957408E-4084-41CD-AA58-2D4C351B3441}"/>
              </a:ext>
            </a:extLst>
          </p:cNvPr>
          <p:cNvSpPr>
            <a:spLocks noGrp="1"/>
          </p:cNvSpPr>
          <p:nvPr>
            <p:ph type="pic" sz="quarter" idx="15"/>
          </p:nvPr>
        </p:nvSpPr>
        <p:spPr>
          <a:xfrm>
            <a:off x="9751939" y="814377"/>
            <a:ext cx="1639958" cy="1647827"/>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21" name="Picture Placeholder 3">
            <a:extLst>
              <a:ext uri="{FF2B5EF4-FFF2-40B4-BE49-F238E27FC236}">
                <a16:creationId xmlns:a16="http://schemas.microsoft.com/office/drawing/2014/main" id="{22085839-0AE0-4CAD-9501-D10AA564F0D8}"/>
              </a:ext>
            </a:extLst>
          </p:cNvPr>
          <p:cNvSpPr>
            <a:spLocks noGrp="1"/>
          </p:cNvSpPr>
          <p:nvPr>
            <p:ph type="pic" sz="quarter" idx="16"/>
          </p:nvPr>
        </p:nvSpPr>
        <p:spPr>
          <a:xfrm>
            <a:off x="7956886" y="814377"/>
            <a:ext cx="1639958" cy="1647827"/>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22" name="Picture Placeholder 3">
            <a:extLst>
              <a:ext uri="{FF2B5EF4-FFF2-40B4-BE49-F238E27FC236}">
                <a16:creationId xmlns:a16="http://schemas.microsoft.com/office/drawing/2014/main" id="{8E203992-2E35-4593-BFF0-17749564B582}"/>
              </a:ext>
            </a:extLst>
          </p:cNvPr>
          <p:cNvSpPr>
            <a:spLocks noGrp="1"/>
          </p:cNvSpPr>
          <p:nvPr>
            <p:ph type="pic" sz="quarter" idx="17"/>
          </p:nvPr>
        </p:nvSpPr>
        <p:spPr>
          <a:xfrm>
            <a:off x="6132438" y="814377"/>
            <a:ext cx="1639958" cy="1647827"/>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23" name="Picture Placeholder 3">
            <a:extLst>
              <a:ext uri="{FF2B5EF4-FFF2-40B4-BE49-F238E27FC236}">
                <a16:creationId xmlns:a16="http://schemas.microsoft.com/office/drawing/2014/main" id="{35CF387A-6146-4F4B-A6B3-9A112ED4E004}"/>
              </a:ext>
            </a:extLst>
          </p:cNvPr>
          <p:cNvSpPr>
            <a:spLocks noGrp="1"/>
          </p:cNvSpPr>
          <p:nvPr>
            <p:ph type="pic" sz="quarter" idx="18"/>
          </p:nvPr>
        </p:nvSpPr>
        <p:spPr>
          <a:xfrm>
            <a:off x="6132438" y="2605086"/>
            <a:ext cx="1639958" cy="1647827"/>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24" name="Picture Placeholder 3">
            <a:extLst>
              <a:ext uri="{FF2B5EF4-FFF2-40B4-BE49-F238E27FC236}">
                <a16:creationId xmlns:a16="http://schemas.microsoft.com/office/drawing/2014/main" id="{28603140-D0F5-481E-80CE-ED6F0509B6D7}"/>
              </a:ext>
            </a:extLst>
          </p:cNvPr>
          <p:cNvSpPr>
            <a:spLocks noGrp="1"/>
          </p:cNvSpPr>
          <p:nvPr>
            <p:ph type="pic" sz="quarter" idx="19"/>
          </p:nvPr>
        </p:nvSpPr>
        <p:spPr>
          <a:xfrm>
            <a:off x="6132438" y="4402271"/>
            <a:ext cx="1639958" cy="1647827"/>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332210460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50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1000" fill="hold"/>
                                        <p:tgtEl>
                                          <p:spTgt spid="15"/>
                                        </p:tgtEl>
                                        <p:attrNameLst>
                                          <p:attrName>ppt_x</p:attrName>
                                        </p:attrNameLst>
                                      </p:cBhvr>
                                      <p:tavLst>
                                        <p:tav tm="0">
                                          <p:val>
                                            <p:strVal val="#ppt_x"/>
                                          </p:val>
                                        </p:tav>
                                        <p:tav tm="100000">
                                          <p:val>
                                            <p:strVal val="#ppt_x"/>
                                          </p:val>
                                        </p:tav>
                                      </p:tavLst>
                                    </p:anim>
                                    <p:anim calcmode="lin" valueType="num">
                                      <p:cBhvr additive="base">
                                        <p:cTn id="8" dur="1000" fill="hold"/>
                                        <p:tgtEl>
                                          <p:spTgt spid="15"/>
                                        </p:tgtEl>
                                        <p:attrNameLst>
                                          <p:attrName>ppt_y</p:attrName>
                                        </p:attrNameLst>
                                      </p:cBhvr>
                                      <p:tavLst>
                                        <p:tav tm="0">
                                          <p:val>
                                            <p:strVal val="1+#ppt_h/2"/>
                                          </p:val>
                                        </p:tav>
                                        <p:tav tm="100000">
                                          <p:val>
                                            <p:strVal val="#ppt_y"/>
                                          </p:val>
                                        </p:tav>
                                      </p:tavLst>
                                    </p:anim>
                                  </p:childTnLst>
                                </p:cTn>
                              </p:par>
                              <p:par>
                                <p:cTn id="9" presetID="2" presetClass="entr" presetSubtype="1" decel="100000" fill="hold" grpId="0" nodeType="withEffect">
                                  <p:stCondLst>
                                    <p:cond delay="100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1000" fill="hold"/>
                                        <p:tgtEl>
                                          <p:spTgt spid="14"/>
                                        </p:tgtEl>
                                        <p:attrNameLst>
                                          <p:attrName>ppt_x</p:attrName>
                                        </p:attrNameLst>
                                      </p:cBhvr>
                                      <p:tavLst>
                                        <p:tav tm="0">
                                          <p:val>
                                            <p:strVal val="#ppt_x"/>
                                          </p:val>
                                        </p:tav>
                                        <p:tav tm="100000">
                                          <p:val>
                                            <p:strVal val="#ppt_x"/>
                                          </p:val>
                                        </p:tav>
                                      </p:tavLst>
                                    </p:anim>
                                    <p:anim calcmode="lin" valueType="num">
                                      <p:cBhvr additive="base">
                                        <p:cTn id="12" dur="1000" fill="hold"/>
                                        <p:tgtEl>
                                          <p:spTgt spid="14"/>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1500"/>
                                  </p:stCondLst>
                                  <p:childTnLst>
                                    <p:set>
                                      <p:cBhvr>
                                        <p:cTn id="14" dur="1" fill="hold">
                                          <p:stCondLst>
                                            <p:cond delay="0"/>
                                          </p:stCondLst>
                                        </p:cTn>
                                        <p:tgtEl>
                                          <p:spTgt spid="21"/>
                                        </p:tgtEl>
                                        <p:attrNameLst>
                                          <p:attrName>style.visibility</p:attrName>
                                        </p:attrNameLst>
                                      </p:cBhvr>
                                      <p:to>
                                        <p:strVal val="visible"/>
                                      </p:to>
                                    </p:set>
                                    <p:anim calcmode="lin" valueType="num">
                                      <p:cBhvr additive="base">
                                        <p:cTn id="15" dur="1000" fill="hold"/>
                                        <p:tgtEl>
                                          <p:spTgt spid="21"/>
                                        </p:tgtEl>
                                        <p:attrNameLst>
                                          <p:attrName>ppt_x</p:attrName>
                                        </p:attrNameLst>
                                      </p:cBhvr>
                                      <p:tavLst>
                                        <p:tav tm="0">
                                          <p:val>
                                            <p:strVal val="#ppt_x"/>
                                          </p:val>
                                        </p:tav>
                                        <p:tav tm="100000">
                                          <p:val>
                                            <p:strVal val="#ppt_x"/>
                                          </p:val>
                                        </p:tav>
                                      </p:tavLst>
                                    </p:anim>
                                    <p:anim calcmode="lin" valueType="num">
                                      <p:cBhvr additive="base">
                                        <p:cTn id="16" dur="1000" fill="hold"/>
                                        <p:tgtEl>
                                          <p:spTgt spid="21"/>
                                        </p:tgtEl>
                                        <p:attrNameLst>
                                          <p:attrName>ppt_y</p:attrName>
                                        </p:attrNameLst>
                                      </p:cBhvr>
                                      <p:tavLst>
                                        <p:tav tm="0">
                                          <p:val>
                                            <p:strVal val="0-#ppt_h/2"/>
                                          </p:val>
                                        </p:tav>
                                        <p:tav tm="100000">
                                          <p:val>
                                            <p:strVal val="#ppt_y"/>
                                          </p:val>
                                        </p:tav>
                                      </p:tavLst>
                                    </p:anim>
                                  </p:childTnLst>
                                </p:cTn>
                              </p:par>
                              <p:par>
                                <p:cTn id="17" presetID="2" presetClass="entr" presetSubtype="1" decel="100000" fill="hold" grpId="0" nodeType="withEffect">
                                  <p:stCondLst>
                                    <p:cond delay="2000"/>
                                  </p:stCondLst>
                                  <p:childTnLst>
                                    <p:set>
                                      <p:cBhvr>
                                        <p:cTn id="18" dur="1" fill="hold">
                                          <p:stCondLst>
                                            <p:cond delay="0"/>
                                          </p:stCondLst>
                                        </p:cTn>
                                        <p:tgtEl>
                                          <p:spTgt spid="22"/>
                                        </p:tgtEl>
                                        <p:attrNameLst>
                                          <p:attrName>style.visibility</p:attrName>
                                        </p:attrNameLst>
                                      </p:cBhvr>
                                      <p:to>
                                        <p:strVal val="visible"/>
                                      </p:to>
                                    </p:set>
                                    <p:anim calcmode="lin" valueType="num">
                                      <p:cBhvr additive="base">
                                        <p:cTn id="19" dur="1000" fill="hold"/>
                                        <p:tgtEl>
                                          <p:spTgt spid="22"/>
                                        </p:tgtEl>
                                        <p:attrNameLst>
                                          <p:attrName>ppt_x</p:attrName>
                                        </p:attrNameLst>
                                      </p:cBhvr>
                                      <p:tavLst>
                                        <p:tav tm="0">
                                          <p:val>
                                            <p:strVal val="#ppt_x"/>
                                          </p:val>
                                        </p:tav>
                                        <p:tav tm="100000">
                                          <p:val>
                                            <p:strVal val="#ppt_x"/>
                                          </p:val>
                                        </p:tav>
                                      </p:tavLst>
                                    </p:anim>
                                    <p:anim calcmode="lin" valueType="num">
                                      <p:cBhvr additive="base">
                                        <p:cTn id="20" dur="1000" fill="hold"/>
                                        <p:tgtEl>
                                          <p:spTgt spid="22"/>
                                        </p:tgtEl>
                                        <p:attrNameLst>
                                          <p:attrName>ppt_y</p:attrName>
                                        </p:attrNameLst>
                                      </p:cBhvr>
                                      <p:tavLst>
                                        <p:tav tm="0">
                                          <p:val>
                                            <p:strVal val="0-#ppt_h/2"/>
                                          </p:val>
                                        </p:tav>
                                        <p:tav tm="100000">
                                          <p:val>
                                            <p:strVal val="#ppt_y"/>
                                          </p:val>
                                        </p:tav>
                                      </p:tavLst>
                                    </p:anim>
                                  </p:childTnLst>
                                </p:cTn>
                              </p:par>
                              <p:par>
                                <p:cTn id="21" presetID="2" presetClass="entr" presetSubtype="4" decel="100000" fill="hold" grpId="0" nodeType="withEffect">
                                  <p:stCondLst>
                                    <p:cond delay="2500"/>
                                  </p:stCondLst>
                                  <p:childTnLst>
                                    <p:set>
                                      <p:cBhvr>
                                        <p:cTn id="22" dur="1" fill="hold">
                                          <p:stCondLst>
                                            <p:cond delay="0"/>
                                          </p:stCondLst>
                                        </p:cTn>
                                        <p:tgtEl>
                                          <p:spTgt spid="23"/>
                                        </p:tgtEl>
                                        <p:attrNameLst>
                                          <p:attrName>style.visibility</p:attrName>
                                        </p:attrNameLst>
                                      </p:cBhvr>
                                      <p:to>
                                        <p:strVal val="visible"/>
                                      </p:to>
                                    </p:set>
                                    <p:anim calcmode="lin" valueType="num">
                                      <p:cBhvr additive="base">
                                        <p:cTn id="23" dur="1000" fill="hold"/>
                                        <p:tgtEl>
                                          <p:spTgt spid="23"/>
                                        </p:tgtEl>
                                        <p:attrNameLst>
                                          <p:attrName>ppt_x</p:attrName>
                                        </p:attrNameLst>
                                      </p:cBhvr>
                                      <p:tavLst>
                                        <p:tav tm="0">
                                          <p:val>
                                            <p:strVal val="#ppt_x"/>
                                          </p:val>
                                        </p:tav>
                                        <p:tav tm="100000">
                                          <p:val>
                                            <p:strVal val="#ppt_x"/>
                                          </p:val>
                                        </p:tav>
                                      </p:tavLst>
                                    </p:anim>
                                    <p:anim calcmode="lin" valueType="num">
                                      <p:cBhvr additive="base">
                                        <p:cTn id="24" dur="1000" fill="hold"/>
                                        <p:tgtEl>
                                          <p:spTgt spid="23"/>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3000"/>
                                  </p:stCondLst>
                                  <p:childTnLst>
                                    <p:set>
                                      <p:cBhvr>
                                        <p:cTn id="26" dur="1" fill="hold">
                                          <p:stCondLst>
                                            <p:cond delay="0"/>
                                          </p:stCondLst>
                                        </p:cTn>
                                        <p:tgtEl>
                                          <p:spTgt spid="24"/>
                                        </p:tgtEl>
                                        <p:attrNameLst>
                                          <p:attrName>style.visibility</p:attrName>
                                        </p:attrNameLst>
                                      </p:cBhvr>
                                      <p:to>
                                        <p:strVal val="visible"/>
                                      </p:to>
                                    </p:set>
                                    <p:anim calcmode="lin" valueType="num">
                                      <p:cBhvr additive="base">
                                        <p:cTn id="27" dur="1000" fill="hold"/>
                                        <p:tgtEl>
                                          <p:spTgt spid="24"/>
                                        </p:tgtEl>
                                        <p:attrNameLst>
                                          <p:attrName>ppt_x</p:attrName>
                                        </p:attrNameLst>
                                      </p:cBhvr>
                                      <p:tavLst>
                                        <p:tav tm="0">
                                          <p:val>
                                            <p:strVal val="#ppt_x"/>
                                          </p:val>
                                        </p:tav>
                                        <p:tav tm="100000">
                                          <p:val>
                                            <p:strVal val="#ppt_x"/>
                                          </p:val>
                                        </p:tav>
                                      </p:tavLst>
                                    </p:anim>
                                    <p:anim calcmode="lin" valueType="num">
                                      <p:cBhvr additive="base">
                                        <p:cTn id="28" dur="10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4" grpId="0" animBg="1"/>
      <p:bldP spid="21" grpId="0" animBg="1"/>
      <p:bldP spid="22" grpId="0" animBg="1"/>
      <p:bldP spid="23" grpId="0" animBg="1"/>
      <p:bldP spid="24" grpId="0" animBg="1"/>
    </p:bldLst>
  </p:timing>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28_Push from right">
    <p:spTree>
      <p:nvGrpSpPr>
        <p:cNvPr id="1" name=""/>
        <p:cNvGrpSpPr/>
        <p:nvPr/>
      </p:nvGrpSpPr>
      <p:grpSpPr>
        <a:xfrm>
          <a:off x="0" y="0"/>
          <a:ext cx="0" cy="0"/>
          <a:chOff x="0" y="0"/>
          <a:chExt cx="0" cy="0"/>
        </a:xfrm>
      </p:grpSpPr>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800100" y="790576"/>
            <a:ext cx="3435009" cy="3448047"/>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14" name="Picture Placeholder 3">
            <a:extLst>
              <a:ext uri="{FF2B5EF4-FFF2-40B4-BE49-F238E27FC236}">
                <a16:creationId xmlns:a16="http://schemas.microsoft.com/office/drawing/2014/main" id="{F957408E-4084-41CD-AA58-2D4C351B3441}"/>
              </a:ext>
            </a:extLst>
          </p:cNvPr>
          <p:cNvSpPr>
            <a:spLocks noGrp="1"/>
          </p:cNvSpPr>
          <p:nvPr>
            <p:ph type="pic" sz="quarter" idx="15"/>
          </p:nvPr>
        </p:nvSpPr>
        <p:spPr>
          <a:xfrm>
            <a:off x="4419602" y="814377"/>
            <a:ext cx="1639958" cy="1647827"/>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21" name="Picture Placeholder 3">
            <a:extLst>
              <a:ext uri="{FF2B5EF4-FFF2-40B4-BE49-F238E27FC236}">
                <a16:creationId xmlns:a16="http://schemas.microsoft.com/office/drawing/2014/main" id="{22085839-0AE0-4CAD-9501-D10AA564F0D8}"/>
              </a:ext>
            </a:extLst>
          </p:cNvPr>
          <p:cNvSpPr>
            <a:spLocks noGrp="1"/>
          </p:cNvSpPr>
          <p:nvPr>
            <p:ph type="pic" sz="quarter" idx="16"/>
          </p:nvPr>
        </p:nvSpPr>
        <p:spPr>
          <a:xfrm>
            <a:off x="4419602" y="2624130"/>
            <a:ext cx="1639958" cy="1614493"/>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22" name="Picture Placeholder 3">
            <a:extLst>
              <a:ext uri="{FF2B5EF4-FFF2-40B4-BE49-F238E27FC236}">
                <a16:creationId xmlns:a16="http://schemas.microsoft.com/office/drawing/2014/main" id="{8E203992-2E35-4593-BFF0-17749564B582}"/>
              </a:ext>
            </a:extLst>
          </p:cNvPr>
          <p:cNvSpPr>
            <a:spLocks noGrp="1"/>
          </p:cNvSpPr>
          <p:nvPr>
            <p:ph type="pic" sz="quarter" idx="17"/>
          </p:nvPr>
        </p:nvSpPr>
        <p:spPr>
          <a:xfrm>
            <a:off x="4419602" y="4419597"/>
            <a:ext cx="1639958" cy="1647827"/>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23" name="Picture Placeholder 3">
            <a:extLst>
              <a:ext uri="{FF2B5EF4-FFF2-40B4-BE49-F238E27FC236}">
                <a16:creationId xmlns:a16="http://schemas.microsoft.com/office/drawing/2014/main" id="{35CF387A-6146-4F4B-A6B3-9A112ED4E004}"/>
              </a:ext>
            </a:extLst>
          </p:cNvPr>
          <p:cNvSpPr>
            <a:spLocks noGrp="1"/>
          </p:cNvSpPr>
          <p:nvPr>
            <p:ph type="pic" sz="quarter" idx="18"/>
          </p:nvPr>
        </p:nvSpPr>
        <p:spPr>
          <a:xfrm>
            <a:off x="2595151" y="4419596"/>
            <a:ext cx="1639958" cy="1647827"/>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24" name="Picture Placeholder 3">
            <a:extLst>
              <a:ext uri="{FF2B5EF4-FFF2-40B4-BE49-F238E27FC236}">
                <a16:creationId xmlns:a16="http://schemas.microsoft.com/office/drawing/2014/main" id="{28603140-D0F5-481E-80CE-ED6F0509B6D7}"/>
              </a:ext>
            </a:extLst>
          </p:cNvPr>
          <p:cNvSpPr>
            <a:spLocks noGrp="1"/>
          </p:cNvSpPr>
          <p:nvPr>
            <p:ph type="pic" sz="quarter" idx="19"/>
          </p:nvPr>
        </p:nvSpPr>
        <p:spPr>
          <a:xfrm>
            <a:off x="800101" y="4402271"/>
            <a:ext cx="1639958" cy="1647827"/>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227153834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50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1000" fill="hold"/>
                                        <p:tgtEl>
                                          <p:spTgt spid="15"/>
                                        </p:tgtEl>
                                        <p:attrNameLst>
                                          <p:attrName>ppt_x</p:attrName>
                                        </p:attrNameLst>
                                      </p:cBhvr>
                                      <p:tavLst>
                                        <p:tav tm="0">
                                          <p:val>
                                            <p:strVal val="#ppt_x"/>
                                          </p:val>
                                        </p:tav>
                                        <p:tav tm="100000">
                                          <p:val>
                                            <p:strVal val="#ppt_x"/>
                                          </p:val>
                                        </p:tav>
                                      </p:tavLst>
                                    </p:anim>
                                    <p:anim calcmode="lin" valueType="num">
                                      <p:cBhvr additive="base">
                                        <p:cTn id="8" dur="1000" fill="hold"/>
                                        <p:tgtEl>
                                          <p:spTgt spid="15"/>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100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1000" fill="hold"/>
                                        <p:tgtEl>
                                          <p:spTgt spid="14"/>
                                        </p:tgtEl>
                                        <p:attrNameLst>
                                          <p:attrName>ppt_x</p:attrName>
                                        </p:attrNameLst>
                                      </p:cBhvr>
                                      <p:tavLst>
                                        <p:tav tm="0">
                                          <p:val>
                                            <p:strVal val="#ppt_x"/>
                                          </p:val>
                                        </p:tav>
                                        <p:tav tm="100000">
                                          <p:val>
                                            <p:strVal val="#ppt_x"/>
                                          </p:val>
                                        </p:tav>
                                      </p:tavLst>
                                    </p:anim>
                                    <p:anim calcmode="lin" valueType="num">
                                      <p:cBhvr additive="base">
                                        <p:cTn id="12" dur="1000" fill="hold"/>
                                        <p:tgtEl>
                                          <p:spTgt spid="14"/>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1500"/>
                                  </p:stCondLst>
                                  <p:childTnLst>
                                    <p:set>
                                      <p:cBhvr>
                                        <p:cTn id="14" dur="1" fill="hold">
                                          <p:stCondLst>
                                            <p:cond delay="0"/>
                                          </p:stCondLst>
                                        </p:cTn>
                                        <p:tgtEl>
                                          <p:spTgt spid="21"/>
                                        </p:tgtEl>
                                        <p:attrNameLst>
                                          <p:attrName>style.visibility</p:attrName>
                                        </p:attrNameLst>
                                      </p:cBhvr>
                                      <p:to>
                                        <p:strVal val="visible"/>
                                      </p:to>
                                    </p:set>
                                    <p:anim calcmode="lin" valueType="num">
                                      <p:cBhvr additive="base">
                                        <p:cTn id="15" dur="1000" fill="hold"/>
                                        <p:tgtEl>
                                          <p:spTgt spid="21"/>
                                        </p:tgtEl>
                                        <p:attrNameLst>
                                          <p:attrName>ppt_x</p:attrName>
                                        </p:attrNameLst>
                                      </p:cBhvr>
                                      <p:tavLst>
                                        <p:tav tm="0">
                                          <p:val>
                                            <p:strVal val="#ppt_x"/>
                                          </p:val>
                                        </p:tav>
                                        <p:tav tm="100000">
                                          <p:val>
                                            <p:strVal val="#ppt_x"/>
                                          </p:val>
                                        </p:tav>
                                      </p:tavLst>
                                    </p:anim>
                                    <p:anim calcmode="lin" valueType="num">
                                      <p:cBhvr additive="base">
                                        <p:cTn id="16" dur="1000" fill="hold"/>
                                        <p:tgtEl>
                                          <p:spTgt spid="21"/>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2000"/>
                                  </p:stCondLst>
                                  <p:childTnLst>
                                    <p:set>
                                      <p:cBhvr>
                                        <p:cTn id="18" dur="1" fill="hold">
                                          <p:stCondLst>
                                            <p:cond delay="0"/>
                                          </p:stCondLst>
                                        </p:cTn>
                                        <p:tgtEl>
                                          <p:spTgt spid="22"/>
                                        </p:tgtEl>
                                        <p:attrNameLst>
                                          <p:attrName>style.visibility</p:attrName>
                                        </p:attrNameLst>
                                      </p:cBhvr>
                                      <p:to>
                                        <p:strVal val="visible"/>
                                      </p:to>
                                    </p:set>
                                    <p:anim calcmode="lin" valueType="num">
                                      <p:cBhvr additive="base">
                                        <p:cTn id="19" dur="1000" fill="hold"/>
                                        <p:tgtEl>
                                          <p:spTgt spid="22"/>
                                        </p:tgtEl>
                                        <p:attrNameLst>
                                          <p:attrName>ppt_x</p:attrName>
                                        </p:attrNameLst>
                                      </p:cBhvr>
                                      <p:tavLst>
                                        <p:tav tm="0">
                                          <p:val>
                                            <p:strVal val="#ppt_x"/>
                                          </p:val>
                                        </p:tav>
                                        <p:tav tm="100000">
                                          <p:val>
                                            <p:strVal val="#ppt_x"/>
                                          </p:val>
                                        </p:tav>
                                      </p:tavLst>
                                    </p:anim>
                                    <p:anim calcmode="lin" valueType="num">
                                      <p:cBhvr additive="base">
                                        <p:cTn id="20" dur="1000" fill="hold"/>
                                        <p:tgtEl>
                                          <p:spTgt spid="22"/>
                                        </p:tgtEl>
                                        <p:attrNameLst>
                                          <p:attrName>ppt_y</p:attrName>
                                        </p:attrNameLst>
                                      </p:cBhvr>
                                      <p:tavLst>
                                        <p:tav tm="0">
                                          <p:val>
                                            <p:strVal val="1+#ppt_h/2"/>
                                          </p:val>
                                        </p:tav>
                                        <p:tav tm="100000">
                                          <p:val>
                                            <p:strVal val="#ppt_y"/>
                                          </p:val>
                                        </p:tav>
                                      </p:tavLst>
                                    </p:anim>
                                  </p:childTnLst>
                                </p:cTn>
                              </p:par>
                              <p:par>
                                <p:cTn id="21" presetID="2" presetClass="entr" presetSubtype="8" decel="100000" fill="hold" grpId="0" nodeType="withEffect">
                                  <p:stCondLst>
                                    <p:cond delay="2500"/>
                                  </p:stCondLst>
                                  <p:childTnLst>
                                    <p:set>
                                      <p:cBhvr>
                                        <p:cTn id="22" dur="1" fill="hold">
                                          <p:stCondLst>
                                            <p:cond delay="0"/>
                                          </p:stCondLst>
                                        </p:cTn>
                                        <p:tgtEl>
                                          <p:spTgt spid="23"/>
                                        </p:tgtEl>
                                        <p:attrNameLst>
                                          <p:attrName>style.visibility</p:attrName>
                                        </p:attrNameLst>
                                      </p:cBhvr>
                                      <p:to>
                                        <p:strVal val="visible"/>
                                      </p:to>
                                    </p:set>
                                    <p:anim calcmode="lin" valueType="num">
                                      <p:cBhvr additive="base">
                                        <p:cTn id="23" dur="1000" fill="hold"/>
                                        <p:tgtEl>
                                          <p:spTgt spid="23"/>
                                        </p:tgtEl>
                                        <p:attrNameLst>
                                          <p:attrName>ppt_x</p:attrName>
                                        </p:attrNameLst>
                                      </p:cBhvr>
                                      <p:tavLst>
                                        <p:tav tm="0">
                                          <p:val>
                                            <p:strVal val="0-#ppt_w/2"/>
                                          </p:val>
                                        </p:tav>
                                        <p:tav tm="100000">
                                          <p:val>
                                            <p:strVal val="#ppt_x"/>
                                          </p:val>
                                        </p:tav>
                                      </p:tavLst>
                                    </p:anim>
                                    <p:anim calcmode="lin" valueType="num">
                                      <p:cBhvr additive="base">
                                        <p:cTn id="24" dur="1000" fill="hold"/>
                                        <p:tgtEl>
                                          <p:spTgt spid="23"/>
                                        </p:tgtEl>
                                        <p:attrNameLst>
                                          <p:attrName>ppt_y</p:attrName>
                                        </p:attrNameLst>
                                      </p:cBhvr>
                                      <p:tavLst>
                                        <p:tav tm="0">
                                          <p:val>
                                            <p:strVal val="#ppt_y"/>
                                          </p:val>
                                        </p:tav>
                                        <p:tav tm="100000">
                                          <p:val>
                                            <p:strVal val="#ppt_y"/>
                                          </p:val>
                                        </p:tav>
                                      </p:tavLst>
                                    </p:anim>
                                  </p:childTnLst>
                                </p:cTn>
                              </p:par>
                              <p:par>
                                <p:cTn id="25" presetID="2" presetClass="entr" presetSubtype="8" decel="100000" fill="hold" grpId="0" nodeType="withEffect">
                                  <p:stCondLst>
                                    <p:cond delay="3000"/>
                                  </p:stCondLst>
                                  <p:childTnLst>
                                    <p:set>
                                      <p:cBhvr>
                                        <p:cTn id="26" dur="1" fill="hold">
                                          <p:stCondLst>
                                            <p:cond delay="0"/>
                                          </p:stCondLst>
                                        </p:cTn>
                                        <p:tgtEl>
                                          <p:spTgt spid="24"/>
                                        </p:tgtEl>
                                        <p:attrNameLst>
                                          <p:attrName>style.visibility</p:attrName>
                                        </p:attrNameLst>
                                      </p:cBhvr>
                                      <p:to>
                                        <p:strVal val="visible"/>
                                      </p:to>
                                    </p:set>
                                    <p:anim calcmode="lin" valueType="num">
                                      <p:cBhvr additive="base">
                                        <p:cTn id="27" dur="1000" fill="hold"/>
                                        <p:tgtEl>
                                          <p:spTgt spid="24"/>
                                        </p:tgtEl>
                                        <p:attrNameLst>
                                          <p:attrName>ppt_x</p:attrName>
                                        </p:attrNameLst>
                                      </p:cBhvr>
                                      <p:tavLst>
                                        <p:tav tm="0">
                                          <p:val>
                                            <p:strVal val="0-#ppt_w/2"/>
                                          </p:val>
                                        </p:tav>
                                        <p:tav tm="100000">
                                          <p:val>
                                            <p:strVal val="#ppt_x"/>
                                          </p:val>
                                        </p:tav>
                                      </p:tavLst>
                                    </p:anim>
                                    <p:anim calcmode="lin" valueType="num">
                                      <p:cBhvr additive="base">
                                        <p:cTn id="28" dur="1000" fill="hold"/>
                                        <p:tgtEl>
                                          <p:spTgt spid="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4" grpId="0" animBg="1"/>
      <p:bldP spid="21" grpId="0" animBg="1"/>
      <p:bldP spid="22" grpId="0" animBg="1"/>
      <p:bldP spid="23" grpId="0" animBg="1"/>
      <p:bldP spid="24" grpId="0" animBg="1"/>
    </p:bldLst>
  </p:timing>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29_Push from right">
    <p:spTree>
      <p:nvGrpSpPr>
        <p:cNvPr id="1" name=""/>
        <p:cNvGrpSpPr/>
        <p:nvPr/>
      </p:nvGrpSpPr>
      <p:grpSpPr>
        <a:xfrm>
          <a:off x="0" y="0"/>
          <a:ext cx="0" cy="0"/>
          <a:chOff x="0" y="0"/>
          <a:chExt cx="0" cy="0"/>
        </a:xfrm>
      </p:grpSpPr>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2624553" y="2602042"/>
            <a:ext cx="3435009" cy="3448047"/>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14" name="Picture Placeholder 3">
            <a:extLst>
              <a:ext uri="{FF2B5EF4-FFF2-40B4-BE49-F238E27FC236}">
                <a16:creationId xmlns:a16="http://schemas.microsoft.com/office/drawing/2014/main" id="{F957408E-4084-41CD-AA58-2D4C351B3441}"/>
              </a:ext>
            </a:extLst>
          </p:cNvPr>
          <p:cNvSpPr>
            <a:spLocks noGrp="1"/>
          </p:cNvSpPr>
          <p:nvPr>
            <p:ph type="pic" sz="quarter" idx="15"/>
          </p:nvPr>
        </p:nvSpPr>
        <p:spPr>
          <a:xfrm>
            <a:off x="4419604" y="806575"/>
            <a:ext cx="1639958" cy="1647827"/>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21" name="Picture Placeholder 3">
            <a:extLst>
              <a:ext uri="{FF2B5EF4-FFF2-40B4-BE49-F238E27FC236}">
                <a16:creationId xmlns:a16="http://schemas.microsoft.com/office/drawing/2014/main" id="{22085839-0AE0-4CAD-9501-D10AA564F0D8}"/>
              </a:ext>
            </a:extLst>
          </p:cNvPr>
          <p:cNvSpPr>
            <a:spLocks noGrp="1"/>
          </p:cNvSpPr>
          <p:nvPr>
            <p:ph type="pic" sz="quarter" idx="16"/>
          </p:nvPr>
        </p:nvSpPr>
        <p:spPr>
          <a:xfrm>
            <a:off x="2624551" y="823241"/>
            <a:ext cx="1639958" cy="1614493"/>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22" name="Picture Placeholder 3">
            <a:extLst>
              <a:ext uri="{FF2B5EF4-FFF2-40B4-BE49-F238E27FC236}">
                <a16:creationId xmlns:a16="http://schemas.microsoft.com/office/drawing/2014/main" id="{8E203992-2E35-4593-BFF0-17749564B582}"/>
              </a:ext>
            </a:extLst>
          </p:cNvPr>
          <p:cNvSpPr>
            <a:spLocks noGrp="1"/>
          </p:cNvSpPr>
          <p:nvPr>
            <p:ph type="pic" sz="quarter" idx="17"/>
          </p:nvPr>
        </p:nvSpPr>
        <p:spPr>
          <a:xfrm>
            <a:off x="800100" y="798378"/>
            <a:ext cx="1639958" cy="1647827"/>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23" name="Picture Placeholder 3">
            <a:extLst>
              <a:ext uri="{FF2B5EF4-FFF2-40B4-BE49-F238E27FC236}">
                <a16:creationId xmlns:a16="http://schemas.microsoft.com/office/drawing/2014/main" id="{35CF387A-6146-4F4B-A6B3-9A112ED4E004}"/>
              </a:ext>
            </a:extLst>
          </p:cNvPr>
          <p:cNvSpPr>
            <a:spLocks noGrp="1"/>
          </p:cNvSpPr>
          <p:nvPr>
            <p:ph type="pic" sz="quarter" idx="18"/>
          </p:nvPr>
        </p:nvSpPr>
        <p:spPr>
          <a:xfrm>
            <a:off x="800100" y="2616328"/>
            <a:ext cx="1639958" cy="1647827"/>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24" name="Picture Placeholder 3">
            <a:extLst>
              <a:ext uri="{FF2B5EF4-FFF2-40B4-BE49-F238E27FC236}">
                <a16:creationId xmlns:a16="http://schemas.microsoft.com/office/drawing/2014/main" id="{28603140-D0F5-481E-80CE-ED6F0509B6D7}"/>
              </a:ext>
            </a:extLst>
          </p:cNvPr>
          <p:cNvSpPr>
            <a:spLocks noGrp="1"/>
          </p:cNvSpPr>
          <p:nvPr>
            <p:ph type="pic" sz="quarter" idx="19"/>
          </p:nvPr>
        </p:nvSpPr>
        <p:spPr>
          <a:xfrm>
            <a:off x="800100" y="4411794"/>
            <a:ext cx="1639958" cy="1647827"/>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69049802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50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1000" fill="hold"/>
                                        <p:tgtEl>
                                          <p:spTgt spid="15"/>
                                        </p:tgtEl>
                                        <p:attrNameLst>
                                          <p:attrName>ppt_x</p:attrName>
                                        </p:attrNameLst>
                                      </p:cBhvr>
                                      <p:tavLst>
                                        <p:tav tm="0">
                                          <p:val>
                                            <p:strVal val="#ppt_x"/>
                                          </p:val>
                                        </p:tav>
                                        <p:tav tm="100000">
                                          <p:val>
                                            <p:strVal val="#ppt_x"/>
                                          </p:val>
                                        </p:tav>
                                      </p:tavLst>
                                    </p:anim>
                                    <p:anim calcmode="lin" valueType="num">
                                      <p:cBhvr additive="base">
                                        <p:cTn id="8" dur="1000" fill="hold"/>
                                        <p:tgtEl>
                                          <p:spTgt spid="15"/>
                                        </p:tgtEl>
                                        <p:attrNameLst>
                                          <p:attrName>ppt_y</p:attrName>
                                        </p:attrNameLst>
                                      </p:cBhvr>
                                      <p:tavLst>
                                        <p:tav tm="0">
                                          <p:val>
                                            <p:strVal val="1+#ppt_h/2"/>
                                          </p:val>
                                        </p:tav>
                                        <p:tav tm="100000">
                                          <p:val>
                                            <p:strVal val="#ppt_y"/>
                                          </p:val>
                                        </p:tav>
                                      </p:tavLst>
                                    </p:anim>
                                  </p:childTnLst>
                                </p:cTn>
                              </p:par>
                              <p:par>
                                <p:cTn id="9" presetID="2" presetClass="entr" presetSubtype="1" decel="100000" fill="hold" grpId="0" nodeType="withEffect">
                                  <p:stCondLst>
                                    <p:cond delay="100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1000" fill="hold"/>
                                        <p:tgtEl>
                                          <p:spTgt spid="14"/>
                                        </p:tgtEl>
                                        <p:attrNameLst>
                                          <p:attrName>ppt_x</p:attrName>
                                        </p:attrNameLst>
                                      </p:cBhvr>
                                      <p:tavLst>
                                        <p:tav tm="0">
                                          <p:val>
                                            <p:strVal val="#ppt_x"/>
                                          </p:val>
                                        </p:tav>
                                        <p:tav tm="100000">
                                          <p:val>
                                            <p:strVal val="#ppt_x"/>
                                          </p:val>
                                        </p:tav>
                                      </p:tavLst>
                                    </p:anim>
                                    <p:anim calcmode="lin" valueType="num">
                                      <p:cBhvr additive="base">
                                        <p:cTn id="12" dur="1000" fill="hold"/>
                                        <p:tgtEl>
                                          <p:spTgt spid="14"/>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1500"/>
                                  </p:stCondLst>
                                  <p:childTnLst>
                                    <p:set>
                                      <p:cBhvr>
                                        <p:cTn id="14" dur="1" fill="hold">
                                          <p:stCondLst>
                                            <p:cond delay="0"/>
                                          </p:stCondLst>
                                        </p:cTn>
                                        <p:tgtEl>
                                          <p:spTgt spid="21"/>
                                        </p:tgtEl>
                                        <p:attrNameLst>
                                          <p:attrName>style.visibility</p:attrName>
                                        </p:attrNameLst>
                                      </p:cBhvr>
                                      <p:to>
                                        <p:strVal val="visible"/>
                                      </p:to>
                                    </p:set>
                                    <p:anim calcmode="lin" valueType="num">
                                      <p:cBhvr additive="base">
                                        <p:cTn id="15" dur="1000" fill="hold"/>
                                        <p:tgtEl>
                                          <p:spTgt spid="21"/>
                                        </p:tgtEl>
                                        <p:attrNameLst>
                                          <p:attrName>ppt_x</p:attrName>
                                        </p:attrNameLst>
                                      </p:cBhvr>
                                      <p:tavLst>
                                        <p:tav tm="0">
                                          <p:val>
                                            <p:strVal val="#ppt_x"/>
                                          </p:val>
                                        </p:tav>
                                        <p:tav tm="100000">
                                          <p:val>
                                            <p:strVal val="#ppt_x"/>
                                          </p:val>
                                        </p:tav>
                                      </p:tavLst>
                                    </p:anim>
                                    <p:anim calcmode="lin" valueType="num">
                                      <p:cBhvr additive="base">
                                        <p:cTn id="16" dur="1000" fill="hold"/>
                                        <p:tgtEl>
                                          <p:spTgt spid="21"/>
                                        </p:tgtEl>
                                        <p:attrNameLst>
                                          <p:attrName>ppt_y</p:attrName>
                                        </p:attrNameLst>
                                      </p:cBhvr>
                                      <p:tavLst>
                                        <p:tav tm="0">
                                          <p:val>
                                            <p:strVal val="0-#ppt_h/2"/>
                                          </p:val>
                                        </p:tav>
                                        <p:tav tm="100000">
                                          <p:val>
                                            <p:strVal val="#ppt_y"/>
                                          </p:val>
                                        </p:tav>
                                      </p:tavLst>
                                    </p:anim>
                                  </p:childTnLst>
                                </p:cTn>
                              </p:par>
                              <p:par>
                                <p:cTn id="17" presetID="2" presetClass="entr" presetSubtype="8" decel="100000" fill="hold" grpId="0" nodeType="withEffect">
                                  <p:stCondLst>
                                    <p:cond delay="2000"/>
                                  </p:stCondLst>
                                  <p:childTnLst>
                                    <p:set>
                                      <p:cBhvr>
                                        <p:cTn id="18" dur="1" fill="hold">
                                          <p:stCondLst>
                                            <p:cond delay="0"/>
                                          </p:stCondLst>
                                        </p:cTn>
                                        <p:tgtEl>
                                          <p:spTgt spid="22"/>
                                        </p:tgtEl>
                                        <p:attrNameLst>
                                          <p:attrName>style.visibility</p:attrName>
                                        </p:attrNameLst>
                                      </p:cBhvr>
                                      <p:to>
                                        <p:strVal val="visible"/>
                                      </p:to>
                                    </p:set>
                                    <p:anim calcmode="lin" valueType="num">
                                      <p:cBhvr additive="base">
                                        <p:cTn id="19" dur="1000" fill="hold"/>
                                        <p:tgtEl>
                                          <p:spTgt spid="22"/>
                                        </p:tgtEl>
                                        <p:attrNameLst>
                                          <p:attrName>ppt_x</p:attrName>
                                        </p:attrNameLst>
                                      </p:cBhvr>
                                      <p:tavLst>
                                        <p:tav tm="0">
                                          <p:val>
                                            <p:strVal val="0-#ppt_w/2"/>
                                          </p:val>
                                        </p:tav>
                                        <p:tav tm="100000">
                                          <p:val>
                                            <p:strVal val="#ppt_x"/>
                                          </p:val>
                                        </p:tav>
                                      </p:tavLst>
                                    </p:anim>
                                    <p:anim calcmode="lin" valueType="num">
                                      <p:cBhvr additive="base">
                                        <p:cTn id="20" dur="1000" fill="hold"/>
                                        <p:tgtEl>
                                          <p:spTgt spid="22"/>
                                        </p:tgtEl>
                                        <p:attrNameLst>
                                          <p:attrName>ppt_y</p:attrName>
                                        </p:attrNameLst>
                                      </p:cBhvr>
                                      <p:tavLst>
                                        <p:tav tm="0">
                                          <p:val>
                                            <p:strVal val="#ppt_y"/>
                                          </p:val>
                                        </p:tav>
                                        <p:tav tm="100000">
                                          <p:val>
                                            <p:strVal val="#ppt_y"/>
                                          </p:val>
                                        </p:tav>
                                      </p:tavLst>
                                    </p:anim>
                                  </p:childTnLst>
                                </p:cTn>
                              </p:par>
                              <p:par>
                                <p:cTn id="21" presetID="2" presetClass="entr" presetSubtype="4" decel="100000" fill="hold" grpId="0" nodeType="withEffect">
                                  <p:stCondLst>
                                    <p:cond delay="2500"/>
                                  </p:stCondLst>
                                  <p:childTnLst>
                                    <p:set>
                                      <p:cBhvr>
                                        <p:cTn id="22" dur="1" fill="hold">
                                          <p:stCondLst>
                                            <p:cond delay="0"/>
                                          </p:stCondLst>
                                        </p:cTn>
                                        <p:tgtEl>
                                          <p:spTgt spid="23"/>
                                        </p:tgtEl>
                                        <p:attrNameLst>
                                          <p:attrName>style.visibility</p:attrName>
                                        </p:attrNameLst>
                                      </p:cBhvr>
                                      <p:to>
                                        <p:strVal val="visible"/>
                                      </p:to>
                                    </p:set>
                                    <p:anim calcmode="lin" valueType="num">
                                      <p:cBhvr additive="base">
                                        <p:cTn id="23" dur="1000" fill="hold"/>
                                        <p:tgtEl>
                                          <p:spTgt spid="23"/>
                                        </p:tgtEl>
                                        <p:attrNameLst>
                                          <p:attrName>ppt_x</p:attrName>
                                        </p:attrNameLst>
                                      </p:cBhvr>
                                      <p:tavLst>
                                        <p:tav tm="0">
                                          <p:val>
                                            <p:strVal val="#ppt_x"/>
                                          </p:val>
                                        </p:tav>
                                        <p:tav tm="100000">
                                          <p:val>
                                            <p:strVal val="#ppt_x"/>
                                          </p:val>
                                        </p:tav>
                                      </p:tavLst>
                                    </p:anim>
                                    <p:anim calcmode="lin" valueType="num">
                                      <p:cBhvr additive="base">
                                        <p:cTn id="24" dur="1000" fill="hold"/>
                                        <p:tgtEl>
                                          <p:spTgt spid="23"/>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3000"/>
                                  </p:stCondLst>
                                  <p:childTnLst>
                                    <p:set>
                                      <p:cBhvr>
                                        <p:cTn id="26" dur="1" fill="hold">
                                          <p:stCondLst>
                                            <p:cond delay="0"/>
                                          </p:stCondLst>
                                        </p:cTn>
                                        <p:tgtEl>
                                          <p:spTgt spid="24"/>
                                        </p:tgtEl>
                                        <p:attrNameLst>
                                          <p:attrName>style.visibility</p:attrName>
                                        </p:attrNameLst>
                                      </p:cBhvr>
                                      <p:to>
                                        <p:strVal val="visible"/>
                                      </p:to>
                                    </p:set>
                                    <p:anim calcmode="lin" valueType="num">
                                      <p:cBhvr additive="base">
                                        <p:cTn id="27" dur="1000" fill="hold"/>
                                        <p:tgtEl>
                                          <p:spTgt spid="24"/>
                                        </p:tgtEl>
                                        <p:attrNameLst>
                                          <p:attrName>ppt_x</p:attrName>
                                        </p:attrNameLst>
                                      </p:cBhvr>
                                      <p:tavLst>
                                        <p:tav tm="0">
                                          <p:val>
                                            <p:strVal val="#ppt_x"/>
                                          </p:val>
                                        </p:tav>
                                        <p:tav tm="100000">
                                          <p:val>
                                            <p:strVal val="#ppt_x"/>
                                          </p:val>
                                        </p:tav>
                                      </p:tavLst>
                                    </p:anim>
                                    <p:anim calcmode="lin" valueType="num">
                                      <p:cBhvr additive="base">
                                        <p:cTn id="28" dur="10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4" grpId="0" animBg="1"/>
      <p:bldP spid="21" grpId="0" animBg="1"/>
      <p:bldP spid="22" grpId="0" animBg="1"/>
      <p:bldP spid="23" grpId="0" animBg="1"/>
      <p:bldP spid="24" grpId="0" animBg="1"/>
    </p:bldLst>
  </p:timing>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30_Push from right">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6096000" y="3429000"/>
            <a:ext cx="2562226" cy="26289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8829674" y="3429000"/>
            <a:ext cx="2562226" cy="26289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176686228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50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1000" fill="hold"/>
                                        <p:tgtEl>
                                          <p:spTgt spid="15"/>
                                        </p:tgtEl>
                                        <p:attrNameLst>
                                          <p:attrName>ppt_x</p:attrName>
                                        </p:attrNameLst>
                                      </p:cBhvr>
                                      <p:tavLst>
                                        <p:tav tm="0">
                                          <p:val>
                                            <p:strVal val="#ppt_x"/>
                                          </p:val>
                                        </p:tav>
                                        <p:tav tm="100000">
                                          <p:val>
                                            <p:strVal val="#ppt_x"/>
                                          </p:val>
                                        </p:tav>
                                      </p:tavLst>
                                    </p:anim>
                                    <p:anim calcmode="lin" valueType="num">
                                      <p:cBhvr additive="base">
                                        <p:cTn id="8" dur="1000" fill="hold"/>
                                        <p:tgtEl>
                                          <p:spTgt spid="15"/>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10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1000" fill="hold"/>
                                        <p:tgtEl>
                                          <p:spTgt spid="10"/>
                                        </p:tgtEl>
                                        <p:attrNameLst>
                                          <p:attrName>ppt_x</p:attrName>
                                        </p:attrNameLst>
                                      </p:cBhvr>
                                      <p:tavLst>
                                        <p:tav tm="0">
                                          <p:val>
                                            <p:strVal val="#ppt_x"/>
                                          </p:val>
                                        </p:tav>
                                        <p:tav tm="100000">
                                          <p:val>
                                            <p:strVal val="#ppt_x"/>
                                          </p:val>
                                        </p:tav>
                                      </p:tavLst>
                                    </p:anim>
                                    <p:anim calcmode="lin" valueType="num">
                                      <p:cBhvr additive="base">
                                        <p:cTn id="12" dur="10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animBg="1"/>
    </p:bldLst>
  </p:timing>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32_Push from right">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800099" y="3429000"/>
            <a:ext cx="2562226" cy="26289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3533773" y="3429000"/>
            <a:ext cx="2562226" cy="26289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45390737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50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1000" fill="hold"/>
                                        <p:tgtEl>
                                          <p:spTgt spid="15"/>
                                        </p:tgtEl>
                                        <p:attrNameLst>
                                          <p:attrName>ppt_x</p:attrName>
                                        </p:attrNameLst>
                                      </p:cBhvr>
                                      <p:tavLst>
                                        <p:tav tm="0">
                                          <p:val>
                                            <p:strVal val="#ppt_x"/>
                                          </p:val>
                                        </p:tav>
                                        <p:tav tm="100000">
                                          <p:val>
                                            <p:strVal val="#ppt_x"/>
                                          </p:val>
                                        </p:tav>
                                      </p:tavLst>
                                    </p:anim>
                                    <p:anim calcmode="lin" valueType="num">
                                      <p:cBhvr additive="base">
                                        <p:cTn id="8" dur="1000" fill="hold"/>
                                        <p:tgtEl>
                                          <p:spTgt spid="15"/>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10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1000" fill="hold"/>
                                        <p:tgtEl>
                                          <p:spTgt spid="10"/>
                                        </p:tgtEl>
                                        <p:attrNameLst>
                                          <p:attrName>ppt_x</p:attrName>
                                        </p:attrNameLst>
                                      </p:cBhvr>
                                      <p:tavLst>
                                        <p:tav tm="0">
                                          <p:val>
                                            <p:strVal val="#ppt_x"/>
                                          </p:val>
                                        </p:tav>
                                        <p:tav tm="100000">
                                          <p:val>
                                            <p:strVal val="#ppt_x"/>
                                          </p:val>
                                        </p:tav>
                                      </p:tavLst>
                                    </p:anim>
                                    <p:anim calcmode="lin" valueType="num">
                                      <p:cBhvr additive="base">
                                        <p:cTn id="12" dur="10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animBg="1"/>
    </p:bldLst>
  </p:timing>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31_Push from right">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6096000" y="800100"/>
            <a:ext cx="2562226" cy="26289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8829674" y="800100"/>
            <a:ext cx="2562226" cy="26289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138439887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50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1000" fill="hold"/>
                                        <p:tgtEl>
                                          <p:spTgt spid="15"/>
                                        </p:tgtEl>
                                        <p:attrNameLst>
                                          <p:attrName>ppt_x</p:attrName>
                                        </p:attrNameLst>
                                      </p:cBhvr>
                                      <p:tavLst>
                                        <p:tav tm="0">
                                          <p:val>
                                            <p:strVal val="#ppt_x"/>
                                          </p:val>
                                        </p:tav>
                                        <p:tav tm="100000">
                                          <p:val>
                                            <p:strVal val="#ppt_x"/>
                                          </p:val>
                                        </p:tav>
                                      </p:tavLst>
                                    </p:anim>
                                    <p:anim calcmode="lin" valueType="num">
                                      <p:cBhvr additive="base">
                                        <p:cTn id="8" dur="1000" fill="hold"/>
                                        <p:tgtEl>
                                          <p:spTgt spid="15"/>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10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1000" fill="hold"/>
                                        <p:tgtEl>
                                          <p:spTgt spid="10"/>
                                        </p:tgtEl>
                                        <p:attrNameLst>
                                          <p:attrName>ppt_x</p:attrName>
                                        </p:attrNameLst>
                                      </p:cBhvr>
                                      <p:tavLst>
                                        <p:tav tm="0">
                                          <p:val>
                                            <p:strVal val="#ppt_x"/>
                                          </p:val>
                                        </p:tav>
                                        <p:tav tm="100000">
                                          <p:val>
                                            <p:strVal val="#ppt_x"/>
                                          </p:val>
                                        </p:tav>
                                      </p:tavLst>
                                    </p:anim>
                                    <p:anim calcmode="lin" valueType="num">
                                      <p:cBhvr additive="base">
                                        <p:cTn id="12" dur="100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FF775C5-4C9C-9F4D-BF2B-E1885C84DDDF}"/>
              </a:ext>
            </a:extLst>
          </p:cNvPr>
          <p:cNvSpPr>
            <a:spLocks noGrp="1"/>
          </p:cNvSpPr>
          <p:nvPr>
            <p:ph type="title" orient="vert"/>
          </p:nvPr>
        </p:nvSpPr>
        <p:spPr>
          <a:xfrm>
            <a:off x="8724900" y="365125"/>
            <a:ext cx="2628900" cy="5811838"/>
          </a:xfrm>
          <a:prstGeom prst="rect">
            <a:avLst/>
          </a:prstGeo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1CBEE7CD-6BB8-B342-B45E-FE95C84E0301}"/>
              </a:ext>
            </a:extLst>
          </p:cNvPr>
          <p:cNvSpPr>
            <a:spLocks noGrp="1"/>
          </p:cNvSpPr>
          <p:nvPr>
            <p:ph type="body" orient="vert" idx="1"/>
          </p:nvPr>
        </p:nvSpPr>
        <p:spPr>
          <a:xfrm>
            <a:off x="838200" y="365125"/>
            <a:ext cx="7734300" cy="5811838"/>
          </a:xfrm>
          <a:prstGeom prst="rect">
            <a:avLst/>
          </a:prstGeo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1567838963"/>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33_Push from right">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800100" y="800100"/>
            <a:ext cx="2562226" cy="26289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3533774" y="800100"/>
            <a:ext cx="2562226" cy="26289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226960984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50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1000" fill="hold"/>
                                        <p:tgtEl>
                                          <p:spTgt spid="15"/>
                                        </p:tgtEl>
                                        <p:attrNameLst>
                                          <p:attrName>ppt_x</p:attrName>
                                        </p:attrNameLst>
                                      </p:cBhvr>
                                      <p:tavLst>
                                        <p:tav tm="0">
                                          <p:val>
                                            <p:strVal val="#ppt_x"/>
                                          </p:val>
                                        </p:tav>
                                        <p:tav tm="100000">
                                          <p:val>
                                            <p:strVal val="#ppt_x"/>
                                          </p:val>
                                        </p:tav>
                                      </p:tavLst>
                                    </p:anim>
                                    <p:anim calcmode="lin" valueType="num">
                                      <p:cBhvr additive="base">
                                        <p:cTn id="8" dur="1000" fill="hold"/>
                                        <p:tgtEl>
                                          <p:spTgt spid="15"/>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10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1000" fill="hold"/>
                                        <p:tgtEl>
                                          <p:spTgt spid="10"/>
                                        </p:tgtEl>
                                        <p:attrNameLst>
                                          <p:attrName>ppt_x</p:attrName>
                                        </p:attrNameLst>
                                      </p:cBhvr>
                                      <p:tavLst>
                                        <p:tav tm="0">
                                          <p:val>
                                            <p:strVal val="#ppt_x"/>
                                          </p:val>
                                        </p:tav>
                                        <p:tav tm="100000">
                                          <p:val>
                                            <p:strVal val="#ppt_x"/>
                                          </p:val>
                                        </p:tav>
                                      </p:tavLst>
                                    </p:anim>
                                    <p:anim calcmode="lin" valueType="num">
                                      <p:cBhvr additive="base">
                                        <p:cTn id="12" dur="100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animBg="1"/>
    </p:bldLst>
  </p:timing>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34_Push from right">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6096000" y="800100"/>
            <a:ext cx="2562226" cy="3271388"/>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8829674" y="2786512"/>
            <a:ext cx="2562226" cy="3271388"/>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161469225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ppt_x"/>
                                          </p:val>
                                        </p:tav>
                                        <p:tav tm="100000">
                                          <p:val>
                                            <p:strVal val="#ppt_x"/>
                                          </p:val>
                                        </p:tav>
                                      </p:tavLst>
                                    </p:anim>
                                    <p:anim calcmode="lin" valueType="num">
                                      <p:cBhvr additive="base">
                                        <p:cTn id="8" dur="1000" fill="hold"/>
                                        <p:tgtEl>
                                          <p:spTgt spid="10"/>
                                        </p:tgtEl>
                                        <p:attrNameLst>
                                          <p:attrName>ppt_y</p:attrName>
                                        </p:attrNameLst>
                                      </p:cBhvr>
                                      <p:tavLst>
                                        <p:tav tm="0">
                                          <p:val>
                                            <p:strVal val="0-#ppt_h/2"/>
                                          </p:val>
                                        </p:tav>
                                        <p:tav tm="100000">
                                          <p:val>
                                            <p:strVal val="#ppt_y"/>
                                          </p:val>
                                        </p:tav>
                                      </p:tavLst>
                                    </p:anim>
                                  </p:childTnLst>
                                </p:cTn>
                              </p:par>
                              <p:par>
                                <p:cTn id="9" presetID="2" presetClass="entr" presetSubtype="4" decel="100000" fill="hold" grpId="0" nodeType="withEffect">
                                  <p:stCondLst>
                                    <p:cond delay="50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1000" fill="hold"/>
                                        <p:tgtEl>
                                          <p:spTgt spid="15"/>
                                        </p:tgtEl>
                                        <p:attrNameLst>
                                          <p:attrName>ppt_x</p:attrName>
                                        </p:attrNameLst>
                                      </p:cBhvr>
                                      <p:tavLst>
                                        <p:tav tm="0">
                                          <p:val>
                                            <p:strVal val="#ppt_x"/>
                                          </p:val>
                                        </p:tav>
                                        <p:tav tm="100000">
                                          <p:val>
                                            <p:strVal val="#ppt_x"/>
                                          </p:val>
                                        </p:tav>
                                      </p:tavLst>
                                    </p:anim>
                                    <p:anim calcmode="lin" valueType="num">
                                      <p:cBhvr additive="base">
                                        <p:cTn id="12" dur="10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animBg="1"/>
    </p:bldLst>
  </p:timing>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35_Push from right">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6096000" y="2786512"/>
            <a:ext cx="2562226" cy="3271388"/>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8829674" y="800100"/>
            <a:ext cx="2562226" cy="3271388"/>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276354053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ppt_x"/>
                                          </p:val>
                                        </p:tav>
                                        <p:tav tm="100000">
                                          <p:val>
                                            <p:strVal val="#ppt_x"/>
                                          </p:val>
                                        </p:tav>
                                      </p:tavLst>
                                    </p:anim>
                                    <p:anim calcmode="lin" valueType="num">
                                      <p:cBhvr additive="base">
                                        <p:cTn id="8" dur="10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1000" fill="hold"/>
                                        <p:tgtEl>
                                          <p:spTgt spid="15"/>
                                        </p:tgtEl>
                                        <p:attrNameLst>
                                          <p:attrName>ppt_x</p:attrName>
                                        </p:attrNameLst>
                                      </p:cBhvr>
                                      <p:tavLst>
                                        <p:tav tm="0">
                                          <p:val>
                                            <p:strVal val="#ppt_x"/>
                                          </p:val>
                                        </p:tav>
                                        <p:tav tm="100000">
                                          <p:val>
                                            <p:strVal val="#ppt_x"/>
                                          </p:val>
                                        </p:tav>
                                      </p:tavLst>
                                    </p:anim>
                                    <p:anim calcmode="lin" valueType="num">
                                      <p:cBhvr additive="base">
                                        <p:cTn id="12" dur="1000" fill="hold"/>
                                        <p:tgtEl>
                                          <p:spTgt spid="1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animBg="1"/>
    </p:bldLst>
  </p:timing>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36_Push from right">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800102" y="800100"/>
            <a:ext cx="2562226" cy="3271388"/>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3533776" y="2786512"/>
            <a:ext cx="2562226" cy="3271388"/>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403026620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ppt_x"/>
                                          </p:val>
                                        </p:tav>
                                        <p:tav tm="100000">
                                          <p:val>
                                            <p:strVal val="#ppt_x"/>
                                          </p:val>
                                        </p:tav>
                                      </p:tavLst>
                                    </p:anim>
                                    <p:anim calcmode="lin" valueType="num">
                                      <p:cBhvr additive="base">
                                        <p:cTn id="8" dur="1000" fill="hold"/>
                                        <p:tgtEl>
                                          <p:spTgt spid="10"/>
                                        </p:tgtEl>
                                        <p:attrNameLst>
                                          <p:attrName>ppt_y</p:attrName>
                                        </p:attrNameLst>
                                      </p:cBhvr>
                                      <p:tavLst>
                                        <p:tav tm="0">
                                          <p:val>
                                            <p:strVal val="0-#ppt_h/2"/>
                                          </p:val>
                                        </p:tav>
                                        <p:tav tm="100000">
                                          <p:val>
                                            <p:strVal val="#ppt_y"/>
                                          </p:val>
                                        </p:tav>
                                      </p:tavLst>
                                    </p:anim>
                                  </p:childTnLst>
                                </p:cTn>
                              </p:par>
                              <p:par>
                                <p:cTn id="9" presetID="2" presetClass="entr" presetSubtype="4" decel="100000" fill="hold" grpId="0" nodeType="withEffect">
                                  <p:stCondLst>
                                    <p:cond delay="50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1000" fill="hold"/>
                                        <p:tgtEl>
                                          <p:spTgt spid="15"/>
                                        </p:tgtEl>
                                        <p:attrNameLst>
                                          <p:attrName>ppt_x</p:attrName>
                                        </p:attrNameLst>
                                      </p:cBhvr>
                                      <p:tavLst>
                                        <p:tav tm="0">
                                          <p:val>
                                            <p:strVal val="#ppt_x"/>
                                          </p:val>
                                        </p:tav>
                                        <p:tav tm="100000">
                                          <p:val>
                                            <p:strVal val="#ppt_x"/>
                                          </p:val>
                                        </p:tav>
                                      </p:tavLst>
                                    </p:anim>
                                    <p:anim calcmode="lin" valueType="num">
                                      <p:cBhvr additive="base">
                                        <p:cTn id="12" dur="10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animBg="1"/>
    </p:bldLst>
  </p:timing>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37_Push from right">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800100" y="2786512"/>
            <a:ext cx="2562226" cy="3271388"/>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3533774" y="800100"/>
            <a:ext cx="2562226" cy="3271388"/>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29895247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ppt_x"/>
                                          </p:val>
                                        </p:tav>
                                        <p:tav tm="100000">
                                          <p:val>
                                            <p:strVal val="#ppt_x"/>
                                          </p:val>
                                        </p:tav>
                                      </p:tavLst>
                                    </p:anim>
                                    <p:anim calcmode="lin" valueType="num">
                                      <p:cBhvr additive="base">
                                        <p:cTn id="8" dur="10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1000" fill="hold"/>
                                        <p:tgtEl>
                                          <p:spTgt spid="15"/>
                                        </p:tgtEl>
                                        <p:attrNameLst>
                                          <p:attrName>ppt_x</p:attrName>
                                        </p:attrNameLst>
                                      </p:cBhvr>
                                      <p:tavLst>
                                        <p:tav tm="0">
                                          <p:val>
                                            <p:strVal val="#ppt_x"/>
                                          </p:val>
                                        </p:tav>
                                        <p:tav tm="100000">
                                          <p:val>
                                            <p:strVal val="#ppt_x"/>
                                          </p:val>
                                        </p:tav>
                                      </p:tavLst>
                                    </p:anim>
                                    <p:anim calcmode="lin" valueType="num">
                                      <p:cBhvr additive="base">
                                        <p:cTn id="12" dur="1000" fill="hold"/>
                                        <p:tgtEl>
                                          <p:spTgt spid="1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animBg="1"/>
    </p:bldLst>
  </p:timing>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38_Push from right">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6096000" y="800100"/>
            <a:ext cx="2562226" cy="254317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8829674" y="3514724"/>
            <a:ext cx="2562226" cy="2543176"/>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216877826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ppt_x"/>
                                          </p:val>
                                        </p:tav>
                                        <p:tav tm="100000">
                                          <p:val>
                                            <p:strVal val="#ppt_x"/>
                                          </p:val>
                                        </p:tav>
                                      </p:tavLst>
                                    </p:anim>
                                    <p:anim calcmode="lin" valueType="num">
                                      <p:cBhvr additive="base">
                                        <p:cTn id="8" dur="1000" fill="hold"/>
                                        <p:tgtEl>
                                          <p:spTgt spid="10"/>
                                        </p:tgtEl>
                                        <p:attrNameLst>
                                          <p:attrName>ppt_y</p:attrName>
                                        </p:attrNameLst>
                                      </p:cBhvr>
                                      <p:tavLst>
                                        <p:tav tm="0">
                                          <p:val>
                                            <p:strVal val="0-#ppt_h/2"/>
                                          </p:val>
                                        </p:tav>
                                        <p:tav tm="100000">
                                          <p:val>
                                            <p:strVal val="#ppt_y"/>
                                          </p:val>
                                        </p:tav>
                                      </p:tavLst>
                                    </p:anim>
                                  </p:childTnLst>
                                </p:cTn>
                              </p:par>
                              <p:par>
                                <p:cTn id="9" presetID="2" presetClass="entr" presetSubtype="4" decel="100000" fill="hold" grpId="0" nodeType="withEffect">
                                  <p:stCondLst>
                                    <p:cond delay="50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1000" fill="hold"/>
                                        <p:tgtEl>
                                          <p:spTgt spid="15"/>
                                        </p:tgtEl>
                                        <p:attrNameLst>
                                          <p:attrName>ppt_x</p:attrName>
                                        </p:attrNameLst>
                                      </p:cBhvr>
                                      <p:tavLst>
                                        <p:tav tm="0">
                                          <p:val>
                                            <p:strVal val="#ppt_x"/>
                                          </p:val>
                                        </p:tav>
                                        <p:tav tm="100000">
                                          <p:val>
                                            <p:strVal val="#ppt_x"/>
                                          </p:val>
                                        </p:tav>
                                      </p:tavLst>
                                    </p:anim>
                                    <p:anim calcmode="lin" valueType="num">
                                      <p:cBhvr additive="base">
                                        <p:cTn id="12" dur="10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animBg="1"/>
    </p:bldLst>
  </p:timing>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39_Push from right">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6096000" y="3514725"/>
            <a:ext cx="2562226" cy="254317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8829674" y="800100"/>
            <a:ext cx="2562226" cy="2543176"/>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371588541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ppt_x"/>
                                          </p:val>
                                        </p:tav>
                                        <p:tav tm="100000">
                                          <p:val>
                                            <p:strVal val="#ppt_x"/>
                                          </p:val>
                                        </p:tav>
                                      </p:tavLst>
                                    </p:anim>
                                    <p:anim calcmode="lin" valueType="num">
                                      <p:cBhvr additive="base">
                                        <p:cTn id="8" dur="10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1000" fill="hold"/>
                                        <p:tgtEl>
                                          <p:spTgt spid="15"/>
                                        </p:tgtEl>
                                        <p:attrNameLst>
                                          <p:attrName>ppt_x</p:attrName>
                                        </p:attrNameLst>
                                      </p:cBhvr>
                                      <p:tavLst>
                                        <p:tav tm="0">
                                          <p:val>
                                            <p:strVal val="#ppt_x"/>
                                          </p:val>
                                        </p:tav>
                                        <p:tav tm="100000">
                                          <p:val>
                                            <p:strVal val="#ppt_x"/>
                                          </p:val>
                                        </p:tav>
                                      </p:tavLst>
                                    </p:anim>
                                    <p:anim calcmode="lin" valueType="num">
                                      <p:cBhvr additive="base">
                                        <p:cTn id="12" dur="1000" fill="hold"/>
                                        <p:tgtEl>
                                          <p:spTgt spid="1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animBg="1"/>
    </p:bldLst>
  </p:timing>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40_Push from right">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800100" y="800100"/>
            <a:ext cx="2562226" cy="254317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3533774" y="3514724"/>
            <a:ext cx="2562226" cy="2543176"/>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66979651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ppt_x"/>
                                          </p:val>
                                        </p:tav>
                                        <p:tav tm="100000">
                                          <p:val>
                                            <p:strVal val="#ppt_x"/>
                                          </p:val>
                                        </p:tav>
                                      </p:tavLst>
                                    </p:anim>
                                    <p:anim calcmode="lin" valueType="num">
                                      <p:cBhvr additive="base">
                                        <p:cTn id="8" dur="1000" fill="hold"/>
                                        <p:tgtEl>
                                          <p:spTgt spid="10"/>
                                        </p:tgtEl>
                                        <p:attrNameLst>
                                          <p:attrName>ppt_y</p:attrName>
                                        </p:attrNameLst>
                                      </p:cBhvr>
                                      <p:tavLst>
                                        <p:tav tm="0">
                                          <p:val>
                                            <p:strVal val="0-#ppt_h/2"/>
                                          </p:val>
                                        </p:tav>
                                        <p:tav tm="100000">
                                          <p:val>
                                            <p:strVal val="#ppt_y"/>
                                          </p:val>
                                        </p:tav>
                                      </p:tavLst>
                                    </p:anim>
                                  </p:childTnLst>
                                </p:cTn>
                              </p:par>
                              <p:par>
                                <p:cTn id="9" presetID="2" presetClass="entr" presetSubtype="4" decel="100000" fill="hold" grpId="0" nodeType="withEffect">
                                  <p:stCondLst>
                                    <p:cond delay="50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1000" fill="hold"/>
                                        <p:tgtEl>
                                          <p:spTgt spid="15"/>
                                        </p:tgtEl>
                                        <p:attrNameLst>
                                          <p:attrName>ppt_x</p:attrName>
                                        </p:attrNameLst>
                                      </p:cBhvr>
                                      <p:tavLst>
                                        <p:tav tm="0">
                                          <p:val>
                                            <p:strVal val="#ppt_x"/>
                                          </p:val>
                                        </p:tav>
                                        <p:tav tm="100000">
                                          <p:val>
                                            <p:strVal val="#ppt_x"/>
                                          </p:val>
                                        </p:tav>
                                      </p:tavLst>
                                    </p:anim>
                                    <p:anim calcmode="lin" valueType="num">
                                      <p:cBhvr additive="base">
                                        <p:cTn id="12" dur="10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animBg="1"/>
    </p:bldLst>
  </p:timing>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41_Push from right">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800100" y="3514725"/>
            <a:ext cx="2562226" cy="254317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3533774" y="800100"/>
            <a:ext cx="2562226" cy="2543176"/>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104438156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ppt_x"/>
                                          </p:val>
                                        </p:tav>
                                        <p:tav tm="100000">
                                          <p:val>
                                            <p:strVal val="#ppt_x"/>
                                          </p:val>
                                        </p:tav>
                                      </p:tavLst>
                                    </p:anim>
                                    <p:anim calcmode="lin" valueType="num">
                                      <p:cBhvr additive="base">
                                        <p:cTn id="8" dur="10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1000" fill="hold"/>
                                        <p:tgtEl>
                                          <p:spTgt spid="15"/>
                                        </p:tgtEl>
                                        <p:attrNameLst>
                                          <p:attrName>ppt_x</p:attrName>
                                        </p:attrNameLst>
                                      </p:cBhvr>
                                      <p:tavLst>
                                        <p:tav tm="0">
                                          <p:val>
                                            <p:strVal val="#ppt_x"/>
                                          </p:val>
                                        </p:tav>
                                        <p:tav tm="100000">
                                          <p:val>
                                            <p:strVal val="#ppt_x"/>
                                          </p:val>
                                        </p:tav>
                                      </p:tavLst>
                                    </p:anim>
                                    <p:anim calcmode="lin" valueType="num">
                                      <p:cBhvr additive="base">
                                        <p:cTn id="12" dur="1000" fill="hold"/>
                                        <p:tgtEl>
                                          <p:spTgt spid="1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animBg="1"/>
    </p:bldLst>
  </p:timing>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42_Push from right">
    <p:spTree>
      <p:nvGrpSpPr>
        <p:cNvPr id="1" name=""/>
        <p:cNvGrpSpPr/>
        <p:nvPr/>
      </p:nvGrpSpPr>
      <p:grpSpPr>
        <a:xfrm>
          <a:off x="0" y="0"/>
          <a:ext cx="0" cy="0"/>
          <a:chOff x="0" y="0"/>
          <a:chExt cx="0" cy="0"/>
        </a:xfrm>
      </p:grpSpPr>
      <p:sp>
        <p:nvSpPr>
          <p:cNvPr id="9" name="Picture Placeholder 3">
            <a:extLst>
              <a:ext uri="{FF2B5EF4-FFF2-40B4-BE49-F238E27FC236}">
                <a16:creationId xmlns:a16="http://schemas.microsoft.com/office/drawing/2014/main" id="{0DF6BE21-2C73-4074-9D88-50DB9FF10A47}"/>
              </a:ext>
            </a:extLst>
          </p:cNvPr>
          <p:cNvSpPr>
            <a:spLocks noGrp="1"/>
          </p:cNvSpPr>
          <p:nvPr>
            <p:ph type="pic" sz="quarter" idx="21"/>
          </p:nvPr>
        </p:nvSpPr>
        <p:spPr>
          <a:xfrm>
            <a:off x="7904842" y="2607709"/>
            <a:ext cx="3487058" cy="163616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11" name="Picture Placeholder 3">
            <a:extLst>
              <a:ext uri="{FF2B5EF4-FFF2-40B4-BE49-F238E27FC236}">
                <a16:creationId xmlns:a16="http://schemas.microsoft.com/office/drawing/2014/main" id="{F95A89DB-C14C-4624-9D18-E2C68CCB6D42}"/>
              </a:ext>
            </a:extLst>
          </p:cNvPr>
          <p:cNvSpPr>
            <a:spLocks noGrp="1"/>
          </p:cNvSpPr>
          <p:nvPr>
            <p:ph type="pic" sz="quarter" idx="22"/>
          </p:nvPr>
        </p:nvSpPr>
        <p:spPr>
          <a:xfrm>
            <a:off x="7904842" y="4421740"/>
            <a:ext cx="3487058" cy="163616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7904842" y="812945"/>
            <a:ext cx="3487058" cy="163616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359813624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75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1+#ppt_w/2"/>
                                          </p:val>
                                        </p:tav>
                                        <p:tav tm="100000">
                                          <p:val>
                                            <p:strVal val="#ppt_x"/>
                                          </p:val>
                                        </p:tav>
                                      </p:tavLst>
                                    </p:anim>
                                    <p:anim calcmode="lin" valueType="num">
                                      <p:cBhvr additive="base">
                                        <p:cTn id="8" dur="10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125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1000" fill="hold"/>
                                        <p:tgtEl>
                                          <p:spTgt spid="9"/>
                                        </p:tgtEl>
                                        <p:attrNameLst>
                                          <p:attrName>ppt_x</p:attrName>
                                        </p:attrNameLst>
                                      </p:cBhvr>
                                      <p:tavLst>
                                        <p:tav tm="0">
                                          <p:val>
                                            <p:strVal val="1+#ppt_w/2"/>
                                          </p:val>
                                        </p:tav>
                                        <p:tav tm="100000">
                                          <p:val>
                                            <p:strVal val="#ppt_x"/>
                                          </p:val>
                                        </p:tav>
                                      </p:tavLst>
                                    </p:anim>
                                    <p:anim calcmode="lin" valueType="num">
                                      <p:cBhvr additive="base">
                                        <p:cTn id="12" dur="1000" fill="hold"/>
                                        <p:tgtEl>
                                          <p:spTgt spid="9"/>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175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1+#ppt_w/2"/>
                                          </p:val>
                                        </p:tav>
                                        <p:tav tm="100000">
                                          <p:val>
                                            <p:strVal val="#ppt_x"/>
                                          </p:val>
                                        </p:tav>
                                      </p:tavLst>
                                    </p:anim>
                                    <p:anim calcmode="lin" valueType="num">
                                      <p:cBhvr additive="base">
                                        <p:cTn id="16" dur="10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0" grpId="0" animBg="1"/>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asic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540248" y="539783"/>
            <a:ext cx="10515600" cy="434975"/>
          </a:xfrm>
        </p:spPr>
        <p:txBody>
          <a:bodyPr>
            <a:normAutofit/>
          </a:bodyPr>
          <a:lstStyle>
            <a:lvl1pPr algn="l">
              <a:defRPr sz="2000" b="1">
                <a:latin typeface="Arial" panose="020B0604020202020204" pitchFamily="34" charset="0"/>
                <a:cs typeface="Arial" panose="020B0604020202020204" pitchFamily="34" charset="0"/>
              </a:defRPr>
            </a:lvl1pPr>
          </a:lstStyle>
          <a:p>
            <a:endParaRPr lang="id-ID"/>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540248" y="928419"/>
            <a:ext cx="10515600" cy="190500"/>
          </a:xfrm>
        </p:spPr>
        <p:txBody>
          <a:bodyPr>
            <a:noAutofit/>
          </a:bodyPr>
          <a:lstStyle>
            <a:lvl1pPr marL="0" indent="0" algn="l">
              <a:buNone/>
              <a:defRPr sz="1100">
                <a:solidFill>
                  <a:schemeClr val="bg1"/>
                </a:solidFill>
                <a:latin typeface="Arial" panose="020B0604020202020204" pitchFamily="34" charset="0"/>
                <a:cs typeface="Arial" panose="020B0604020202020204" pitchFamily="34" charset="0"/>
              </a:defRPr>
            </a:lvl1pPr>
          </a:lstStyle>
          <a:p>
            <a:pPr lvl="0"/>
            <a:endParaRPr lang="id-ID"/>
          </a:p>
        </p:txBody>
      </p:sp>
      <p:sp>
        <p:nvSpPr>
          <p:cNvPr id="4" name="Freeform 3">
            <a:extLst>
              <a:ext uri="{FF2B5EF4-FFF2-40B4-BE49-F238E27FC236}">
                <a16:creationId xmlns:a16="http://schemas.microsoft.com/office/drawing/2014/main" id="{B528AEC8-D599-C24B-9701-7B5125114BF2}"/>
              </a:ext>
            </a:extLst>
          </p:cNvPr>
          <p:cNvSpPr/>
          <p:nvPr userDrawn="1"/>
        </p:nvSpPr>
        <p:spPr>
          <a:xfrm>
            <a:off x="1" y="665542"/>
            <a:ext cx="504767" cy="153735"/>
          </a:xfrm>
          <a:custGeom>
            <a:avLst/>
            <a:gdLst>
              <a:gd name="connsiteX0" fmla="*/ 0 w 504768"/>
              <a:gd name="connsiteY0" fmla="*/ 0 h 153735"/>
              <a:gd name="connsiteX1" fmla="*/ 504769 w 504768"/>
              <a:gd name="connsiteY1" fmla="*/ 0 h 153735"/>
              <a:gd name="connsiteX2" fmla="*/ 421544 w 504768"/>
              <a:gd name="connsiteY2" fmla="*/ 153735 h 153735"/>
              <a:gd name="connsiteX3" fmla="*/ 0 w 504768"/>
              <a:gd name="connsiteY3" fmla="*/ 153735 h 153735"/>
              <a:gd name="connsiteX4" fmla="*/ 0 w 504768"/>
              <a:gd name="connsiteY4" fmla="*/ 0 h 1537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4768" h="153735">
                <a:moveTo>
                  <a:pt x="0" y="0"/>
                </a:moveTo>
                <a:lnTo>
                  <a:pt x="504769" y="0"/>
                </a:lnTo>
                <a:lnTo>
                  <a:pt x="421544" y="153735"/>
                </a:lnTo>
                <a:lnTo>
                  <a:pt x="0" y="153735"/>
                </a:lnTo>
                <a:lnTo>
                  <a:pt x="0" y="0"/>
                </a:lnTo>
                <a:close/>
              </a:path>
            </a:pathLst>
          </a:custGeom>
          <a:gradFill>
            <a:gsLst>
              <a:gs pos="0">
                <a:schemeClr val="accent1"/>
              </a:gs>
              <a:gs pos="100000">
                <a:schemeClr val="tx2"/>
              </a:gs>
            </a:gsLst>
            <a:lin ang="3000000" scaled="0"/>
          </a:gradFill>
          <a:ln w="8216" cap="flat">
            <a:noFill/>
            <a:prstDash val="solid"/>
            <a:miter/>
          </a:ln>
        </p:spPr>
        <p:txBody>
          <a:bodyPr rtlCol="0" anchor="ctr"/>
          <a:lstStyle/>
          <a:p>
            <a:endParaRPr lang="en-GB"/>
          </a:p>
        </p:txBody>
      </p:sp>
    </p:spTree>
    <p:extLst>
      <p:ext uri="{BB962C8B-B14F-4D97-AF65-F5344CB8AC3E}">
        <p14:creationId xmlns:p14="http://schemas.microsoft.com/office/powerpoint/2010/main" val="3770390545"/>
      </p:ext>
    </p:extLst>
  </p:cSld>
  <p:clrMapOvr>
    <a:masterClrMapping/>
  </p:clrMapOvr>
  <p:transition spd="slow">
    <p:push dir="u"/>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43_Push from right">
    <p:spTree>
      <p:nvGrpSpPr>
        <p:cNvPr id="1" name=""/>
        <p:cNvGrpSpPr/>
        <p:nvPr/>
      </p:nvGrpSpPr>
      <p:grpSpPr>
        <a:xfrm>
          <a:off x="0" y="0"/>
          <a:ext cx="0" cy="0"/>
          <a:chOff x="0" y="0"/>
          <a:chExt cx="0" cy="0"/>
        </a:xfrm>
      </p:grpSpPr>
      <p:sp>
        <p:nvSpPr>
          <p:cNvPr id="9" name="Picture Placeholder 3">
            <a:extLst>
              <a:ext uri="{FF2B5EF4-FFF2-40B4-BE49-F238E27FC236}">
                <a16:creationId xmlns:a16="http://schemas.microsoft.com/office/drawing/2014/main" id="{0DF6BE21-2C73-4074-9D88-50DB9FF10A47}"/>
              </a:ext>
            </a:extLst>
          </p:cNvPr>
          <p:cNvSpPr>
            <a:spLocks noGrp="1"/>
          </p:cNvSpPr>
          <p:nvPr>
            <p:ph type="pic" sz="quarter" idx="21"/>
          </p:nvPr>
        </p:nvSpPr>
        <p:spPr>
          <a:xfrm>
            <a:off x="6096000" y="2607709"/>
            <a:ext cx="3487058" cy="163616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11" name="Picture Placeholder 3">
            <a:extLst>
              <a:ext uri="{FF2B5EF4-FFF2-40B4-BE49-F238E27FC236}">
                <a16:creationId xmlns:a16="http://schemas.microsoft.com/office/drawing/2014/main" id="{F95A89DB-C14C-4624-9D18-E2C68CCB6D42}"/>
              </a:ext>
            </a:extLst>
          </p:cNvPr>
          <p:cNvSpPr>
            <a:spLocks noGrp="1"/>
          </p:cNvSpPr>
          <p:nvPr>
            <p:ph type="pic" sz="quarter" idx="22"/>
          </p:nvPr>
        </p:nvSpPr>
        <p:spPr>
          <a:xfrm>
            <a:off x="7904842" y="4421740"/>
            <a:ext cx="3487058" cy="163616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7904842" y="812945"/>
            <a:ext cx="3487058" cy="163616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252070629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75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1+#ppt_w/2"/>
                                          </p:val>
                                        </p:tav>
                                        <p:tav tm="100000">
                                          <p:val>
                                            <p:strVal val="#ppt_x"/>
                                          </p:val>
                                        </p:tav>
                                      </p:tavLst>
                                    </p:anim>
                                    <p:anim calcmode="lin" valueType="num">
                                      <p:cBhvr additive="base">
                                        <p:cTn id="8" dur="10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50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1000" fill="hold"/>
                                        <p:tgtEl>
                                          <p:spTgt spid="9"/>
                                        </p:tgtEl>
                                        <p:attrNameLst>
                                          <p:attrName>ppt_x</p:attrName>
                                        </p:attrNameLst>
                                      </p:cBhvr>
                                      <p:tavLst>
                                        <p:tav tm="0">
                                          <p:val>
                                            <p:strVal val="1+#ppt_w/2"/>
                                          </p:val>
                                        </p:tav>
                                        <p:tav tm="100000">
                                          <p:val>
                                            <p:strVal val="#ppt_x"/>
                                          </p:val>
                                        </p:tav>
                                      </p:tavLst>
                                    </p:anim>
                                    <p:anim calcmode="lin" valueType="num">
                                      <p:cBhvr additive="base">
                                        <p:cTn id="12" dur="1000" fill="hold"/>
                                        <p:tgtEl>
                                          <p:spTgt spid="9"/>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175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1+#ppt_w/2"/>
                                          </p:val>
                                        </p:tav>
                                        <p:tav tm="100000">
                                          <p:val>
                                            <p:strVal val="#ppt_x"/>
                                          </p:val>
                                        </p:tav>
                                      </p:tavLst>
                                    </p:anim>
                                    <p:anim calcmode="lin" valueType="num">
                                      <p:cBhvr additive="base">
                                        <p:cTn id="16" dur="10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0" grpId="0" animBg="1"/>
    </p:bldLst>
  </p:timing>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44_Push from right">
    <p:spTree>
      <p:nvGrpSpPr>
        <p:cNvPr id="1" name=""/>
        <p:cNvGrpSpPr/>
        <p:nvPr/>
      </p:nvGrpSpPr>
      <p:grpSpPr>
        <a:xfrm>
          <a:off x="0" y="0"/>
          <a:ext cx="0" cy="0"/>
          <a:chOff x="0" y="0"/>
          <a:chExt cx="0" cy="0"/>
        </a:xfrm>
      </p:grpSpPr>
      <p:sp>
        <p:nvSpPr>
          <p:cNvPr id="9" name="Picture Placeholder 3">
            <a:extLst>
              <a:ext uri="{FF2B5EF4-FFF2-40B4-BE49-F238E27FC236}">
                <a16:creationId xmlns:a16="http://schemas.microsoft.com/office/drawing/2014/main" id="{0DF6BE21-2C73-4074-9D88-50DB9FF10A47}"/>
              </a:ext>
            </a:extLst>
          </p:cNvPr>
          <p:cNvSpPr>
            <a:spLocks noGrp="1"/>
          </p:cNvSpPr>
          <p:nvPr>
            <p:ph type="pic" sz="quarter" idx="21"/>
          </p:nvPr>
        </p:nvSpPr>
        <p:spPr>
          <a:xfrm>
            <a:off x="6096000" y="2607709"/>
            <a:ext cx="3487058" cy="163616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11" name="Picture Placeholder 3">
            <a:extLst>
              <a:ext uri="{FF2B5EF4-FFF2-40B4-BE49-F238E27FC236}">
                <a16:creationId xmlns:a16="http://schemas.microsoft.com/office/drawing/2014/main" id="{F95A89DB-C14C-4624-9D18-E2C68CCB6D42}"/>
              </a:ext>
            </a:extLst>
          </p:cNvPr>
          <p:cNvSpPr>
            <a:spLocks noGrp="1"/>
          </p:cNvSpPr>
          <p:nvPr>
            <p:ph type="pic" sz="quarter" idx="22"/>
          </p:nvPr>
        </p:nvSpPr>
        <p:spPr>
          <a:xfrm>
            <a:off x="6096000" y="4421740"/>
            <a:ext cx="3487058" cy="163616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6096000" y="812945"/>
            <a:ext cx="3487058" cy="163616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40701823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1+#ppt_w/2"/>
                                          </p:val>
                                        </p:tav>
                                        <p:tav tm="100000">
                                          <p:val>
                                            <p:strVal val="#ppt_x"/>
                                          </p:val>
                                        </p:tav>
                                      </p:tavLst>
                                    </p:anim>
                                    <p:anim calcmode="lin" valueType="num">
                                      <p:cBhvr additive="base">
                                        <p:cTn id="8" dur="10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50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1000" fill="hold"/>
                                        <p:tgtEl>
                                          <p:spTgt spid="9"/>
                                        </p:tgtEl>
                                        <p:attrNameLst>
                                          <p:attrName>ppt_x</p:attrName>
                                        </p:attrNameLst>
                                      </p:cBhvr>
                                      <p:tavLst>
                                        <p:tav tm="0">
                                          <p:val>
                                            <p:strVal val="1+#ppt_w/2"/>
                                          </p:val>
                                        </p:tav>
                                        <p:tav tm="100000">
                                          <p:val>
                                            <p:strVal val="#ppt_x"/>
                                          </p:val>
                                        </p:tav>
                                      </p:tavLst>
                                    </p:anim>
                                    <p:anim calcmode="lin" valueType="num">
                                      <p:cBhvr additive="base">
                                        <p:cTn id="12" dur="1000" fill="hold"/>
                                        <p:tgtEl>
                                          <p:spTgt spid="9"/>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100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1+#ppt_w/2"/>
                                          </p:val>
                                        </p:tav>
                                        <p:tav tm="100000">
                                          <p:val>
                                            <p:strVal val="#ppt_x"/>
                                          </p:val>
                                        </p:tav>
                                      </p:tavLst>
                                    </p:anim>
                                    <p:anim calcmode="lin" valueType="num">
                                      <p:cBhvr additive="base">
                                        <p:cTn id="16" dur="10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0" grpId="0" animBg="1"/>
    </p:bldLst>
  </p:timing>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45_Push from right">
    <p:spTree>
      <p:nvGrpSpPr>
        <p:cNvPr id="1" name=""/>
        <p:cNvGrpSpPr/>
        <p:nvPr/>
      </p:nvGrpSpPr>
      <p:grpSpPr>
        <a:xfrm>
          <a:off x="0" y="0"/>
          <a:ext cx="0" cy="0"/>
          <a:chOff x="0" y="0"/>
          <a:chExt cx="0" cy="0"/>
        </a:xfrm>
      </p:grpSpPr>
      <p:sp>
        <p:nvSpPr>
          <p:cNvPr id="9" name="Picture Placeholder 3">
            <a:extLst>
              <a:ext uri="{FF2B5EF4-FFF2-40B4-BE49-F238E27FC236}">
                <a16:creationId xmlns:a16="http://schemas.microsoft.com/office/drawing/2014/main" id="{0DF6BE21-2C73-4074-9D88-50DB9FF10A47}"/>
              </a:ext>
            </a:extLst>
          </p:cNvPr>
          <p:cNvSpPr>
            <a:spLocks noGrp="1"/>
          </p:cNvSpPr>
          <p:nvPr>
            <p:ph type="pic" sz="quarter" idx="21"/>
          </p:nvPr>
        </p:nvSpPr>
        <p:spPr>
          <a:xfrm>
            <a:off x="7904842" y="2607709"/>
            <a:ext cx="3487058" cy="163616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11" name="Picture Placeholder 3">
            <a:extLst>
              <a:ext uri="{FF2B5EF4-FFF2-40B4-BE49-F238E27FC236}">
                <a16:creationId xmlns:a16="http://schemas.microsoft.com/office/drawing/2014/main" id="{F95A89DB-C14C-4624-9D18-E2C68CCB6D42}"/>
              </a:ext>
            </a:extLst>
          </p:cNvPr>
          <p:cNvSpPr>
            <a:spLocks noGrp="1"/>
          </p:cNvSpPr>
          <p:nvPr>
            <p:ph type="pic" sz="quarter" idx="22"/>
          </p:nvPr>
        </p:nvSpPr>
        <p:spPr>
          <a:xfrm>
            <a:off x="6096000" y="4421740"/>
            <a:ext cx="3487058" cy="163616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6096000" y="812945"/>
            <a:ext cx="3487058" cy="163616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202559075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1+#ppt_w/2"/>
                                          </p:val>
                                        </p:tav>
                                        <p:tav tm="100000">
                                          <p:val>
                                            <p:strVal val="#ppt_x"/>
                                          </p:val>
                                        </p:tav>
                                      </p:tavLst>
                                    </p:anim>
                                    <p:anim calcmode="lin" valueType="num">
                                      <p:cBhvr additive="base">
                                        <p:cTn id="8" dur="10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125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1000" fill="hold"/>
                                        <p:tgtEl>
                                          <p:spTgt spid="9"/>
                                        </p:tgtEl>
                                        <p:attrNameLst>
                                          <p:attrName>ppt_x</p:attrName>
                                        </p:attrNameLst>
                                      </p:cBhvr>
                                      <p:tavLst>
                                        <p:tav tm="0">
                                          <p:val>
                                            <p:strVal val="1+#ppt_w/2"/>
                                          </p:val>
                                        </p:tav>
                                        <p:tav tm="100000">
                                          <p:val>
                                            <p:strVal val="#ppt_x"/>
                                          </p:val>
                                        </p:tav>
                                      </p:tavLst>
                                    </p:anim>
                                    <p:anim calcmode="lin" valueType="num">
                                      <p:cBhvr additive="base">
                                        <p:cTn id="12" dur="1000" fill="hold"/>
                                        <p:tgtEl>
                                          <p:spTgt spid="9"/>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100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1+#ppt_w/2"/>
                                          </p:val>
                                        </p:tav>
                                        <p:tav tm="100000">
                                          <p:val>
                                            <p:strVal val="#ppt_x"/>
                                          </p:val>
                                        </p:tav>
                                      </p:tavLst>
                                    </p:anim>
                                    <p:anim calcmode="lin" valueType="num">
                                      <p:cBhvr additive="base">
                                        <p:cTn id="16" dur="10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0" grpId="0" animBg="1"/>
    </p:bldLst>
  </p:timing>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46_Push from right">
    <p:spTree>
      <p:nvGrpSpPr>
        <p:cNvPr id="1" name=""/>
        <p:cNvGrpSpPr/>
        <p:nvPr/>
      </p:nvGrpSpPr>
      <p:grpSpPr>
        <a:xfrm>
          <a:off x="0" y="0"/>
          <a:ext cx="0" cy="0"/>
          <a:chOff x="0" y="0"/>
          <a:chExt cx="0" cy="0"/>
        </a:xfrm>
      </p:grpSpPr>
      <p:sp>
        <p:nvSpPr>
          <p:cNvPr id="9" name="Picture Placeholder 3">
            <a:extLst>
              <a:ext uri="{FF2B5EF4-FFF2-40B4-BE49-F238E27FC236}">
                <a16:creationId xmlns:a16="http://schemas.microsoft.com/office/drawing/2014/main" id="{0DF6BE21-2C73-4074-9D88-50DB9FF10A47}"/>
              </a:ext>
            </a:extLst>
          </p:cNvPr>
          <p:cNvSpPr>
            <a:spLocks noGrp="1"/>
          </p:cNvSpPr>
          <p:nvPr>
            <p:ph type="pic" sz="quarter" idx="21"/>
          </p:nvPr>
        </p:nvSpPr>
        <p:spPr>
          <a:xfrm>
            <a:off x="2608942" y="2607709"/>
            <a:ext cx="3487058" cy="163616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11" name="Picture Placeholder 3">
            <a:extLst>
              <a:ext uri="{FF2B5EF4-FFF2-40B4-BE49-F238E27FC236}">
                <a16:creationId xmlns:a16="http://schemas.microsoft.com/office/drawing/2014/main" id="{F95A89DB-C14C-4624-9D18-E2C68CCB6D42}"/>
              </a:ext>
            </a:extLst>
          </p:cNvPr>
          <p:cNvSpPr>
            <a:spLocks noGrp="1"/>
          </p:cNvSpPr>
          <p:nvPr>
            <p:ph type="pic" sz="quarter" idx="22"/>
          </p:nvPr>
        </p:nvSpPr>
        <p:spPr>
          <a:xfrm>
            <a:off x="2608942" y="4421740"/>
            <a:ext cx="3487058" cy="163616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2608942" y="812945"/>
            <a:ext cx="3487058" cy="163616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369260906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0-#ppt_w/2"/>
                                          </p:val>
                                        </p:tav>
                                        <p:tav tm="100000">
                                          <p:val>
                                            <p:strVal val="#ppt_x"/>
                                          </p:val>
                                        </p:tav>
                                      </p:tavLst>
                                    </p:anim>
                                    <p:anim calcmode="lin" valueType="num">
                                      <p:cBhvr additive="base">
                                        <p:cTn id="8" dur="10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50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1000" fill="hold"/>
                                        <p:tgtEl>
                                          <p:spTgt spid="9"/>
                                        </p:tgtEl>
                                        <p:attrNameLst>
                                          <p:attrName>ppt_x</p:attrName>
                                        </p:attrNameLst>
                                      </p:cBhvr>
                                      <p:tavLst>
                                        <p:tav tm="0">
                                          <p:val>
                                            <p:strVal val="0-#ppt_w/2"/>
                                          </p:val>
                                        </p:tav>
                                        <p:tav tm="100000">
                                          <p:val>
                                            <p:strVal val="#ppt_x"/>
                                          </p:val>
                                        </p:tav>
                                      </p:tavLst>
                                    </p:anim>
                                    <p:anim calcmode="lin" valueType="num">
                                      <p:cBhvr additive="base">
                                        <p:cTn id="12" dur="1000" fill="hold"/>
                                        <p:tgtEl>
                                          <p:spTgt spid="9"/>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100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0-#ppt_w/2"/>
                                          </p:val>
                                        </p:tav>
                                        <p:tav tm="100000">
                                          <p:val>
                                            <p:strVal val="#ppt_x"/>
                                          </p:val>
                                        </p:tav>
                                      </p:tavLst>
                                    </p:anim>
                                    <p:anim calcmode="lin" valueType="num">
                                      <p:cBhvr additive="base">
                                        <p:cTn id="16" dur="10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0" grpId="0" animBg="1"/>
    </p:bldLst>
  </p:timing>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47_Push from right">
    <p:spTree>
      <p:nvGrpSpPr>
        <p:cNvPr id="1" name=""/>
        <p:cNvGrpSpPr/>
        <p:nvPr/>
      </p:nvGrpSpPr>
      <p:grpSpPr>
        <a:xfrm>
          <a:off x="0" y="0"/>
          <a:ext cx="0" cy="0"/>
          <a:chOff x="0" y="0"/>
          <a:chExt cx="0" cy="0"/>
        </a:xfrm>
      </p:grpSpPr>
      <p:sp>
        <p:nvSpPr>
          <p:cNvPr id="9" name="Picture Placeholder 3">
            <a:extLst>
              <a:ext uri="{FF2B5EF4-FFF2-40B4-BE49-F238E27FC236}">
                <a16:creationId xmlns:a16="http://schemas.microsoft.com/office/drawing/2014/main" id="{0DF6BE21-2C73-4074-9D88-50DB9FF10A47}"/>
              </a:ext>
            </a:extLst>
          </p:cNvPr>
          <p:cNvSpPr>
            <a:spLocks noGrp="1"/>
          </p:cNvSpPr>
          <p:nvPr>
            <p:ph type="pic" sz="quarter" idx="21"/>
          </p:nvPr>
        </p:nvSpPr>
        <p:spPr>
          <a:xfrm>
            <a:off x="800100" y="2607709"/>
            <a:ext cx="3487058" cy="163616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11" name="Picture Placeholder 3">
            <a:extLst>
              <a:ext uri="{FF2B5EF4-FFF2-40B4-BE49-F238E27FC236}">
                <a16:creationId xmlns:a16="http://schemas.microsoft.com/office/drawing/2014/main" id="{F95A89DB-C14C-4624-9D18-E2C68CCB6D42}"/>
              </a:ext>
            </a:extLst>
          </p:cNvPr>
          <p:cNvSpPr>
            <a:spLocks noGrp="1"/>
          </p:cNvSpPr>
          <p:nvPr>
            <p:ph type="pic" sz="quarter" idx="22"/>
          </p:nvPr>
        </p:nvSpPr>
        <p:spPr>
          <a:xfrm>
            <a:off x="2608942" y="4421740"/>
            <a:ext cx="3487058" cy="163616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2608942" y="812945"/>
            <a:ext cx="3487058" cy="163616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212889477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0-#ppt_w/2"/>
                                          </p:val>
                                        </p:tav>
                                        <p:tav tm="100000">
                                          <p:val>
                                            <p:strVal val="#ppt_x"/>
                                          </p:val>
                                        </p:tav>
                                      </p:tavLst>
                                    </p:anim>
                                    <p:anim calcmode="lin" valueType="num">
                                      <p:cBhvr additive="base">
                                        <p:cTn id="8" dur="10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125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1000" fill="hold"/>
                                        <p:tgtEl>
                                          <p:spTgt spid="9"/>
                                        </p:tgtEl>
                                        <p:attrNameLst>
                                          <p:attrName>ppt_x</p:attrName>
                                        </p:attrNameLst>
                                      </p:cBhvr>
                                      <p:tavLst>
                                        <p:tav tm="0">
                                          <p:val>
                                            <p:strVal val="0-#ppt_w/2"/>
                                          </p:val>
                                        </p:tav>
                                        <p:tav tm="100000">
                                          <p:val>
                                            <p:strVal val="#ppt_x"/>
                                          </p:val>
                                        </p:tav>
                                      </p:tavLst>
                                    </p:anim>
                                    <p:anim calcmode="lin" valueType="num">
                                      <p:cBhvr additive="base">
                                        <p:cTn id="12" dur="1000" fill="hold"/>
                                        <p:tgtEl>
                                          <p:spTgt spid="9"/>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100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0-#ppt_w/2"/>
                                          </p:val>
                                        </p:tav>
                                        <p:tav tm="100000">
                                          <p:val>
                                            <p:strVal val="#ppt_x"/>
                                          </p:val>
                                        </p:tav>
                                      </p:tavLst>
                                    </p:anim>
                                    <p:anim calcmode="lin" valueType="num">
                                      <p:cBhvr additive="base">
                                        <p:cTn id="16" dur="10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0" grpId="0" animBg="1"/>
    </p:bldLst>
  </p:timing>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48_Push from right">
    <p:spTree>
      <p:nvGrpSpPr>
        <p:cNvPr id="1" name=""/>
        <p:cNvGrpSpPr/>
        <p:nvPr/>
      </p:nvGrpSpPr>
      <p:grpSpPr>
        <a:xfrm>
          <a:off x="0" y="0"/>
          <a:ext cx="0" cy="0"/>
          <a:chOff x="0" y="0"/>
          <a:chExt cx="0" cy="0"/>
        </a:xfrm>
      </p:grpSpPr>
      <p:sp>
        <p:nvSpPr>
          <p:cNvPr id="9" name="Picture Placeholder 3">
            <a:extLst>
              <a:ext uri="{FF2B5EF4-FFF2-40B4-BE49-F238E27FC236}">
                <a16:creationId xmlns:a16="http://schemas.microsoft.com/office/drawing/2014/main" id="{0DF6BE21-2C73-4074-9D88-50DB9FF10A47}"/>
              </a:ext>
            </a:extLst>
          </p:cNvPr>
          <p:cNvSpPr>
            <a:spLocks noGrp="1"/>
          </p:cNvSpPr>
          <p:nvPr>
            <p:ph type="pic" sz="quarter" idx="21"/>
          </p:nvPr>
        </p:nvSpPr>
        <p:spPr>
          <a:xfrm>
            <a:off x="800100" y="2607709"/>
            <a:ext cx="3487058" cy="163616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11" name="Picture Placeholder 3">
            <a:extLst>
              <a:ext uri="{FF2B5EF4-FFF2-40B4-BE49-F238E27FC236}">
                <a16:creationId xmlns:a16="http://schemas.microsoft.com/office/drawing/2014/main" id="{F95A89DB-C14C-4624-9D18-E2C68CCB6D42}"/>
              </a:ext>
            </a:extLst>
          </p:cNvPr>
          <p:cNvSpPr>
            <a:spLocks noGrp="1"/>
          </p:cNvSpPr>
          <p:nvPr>
            <p:ph type="pic" sz="quarter" idx="22"/>
          </p:nvPr>
        </p:nvSpPr>
        <p:spPr>
          <a:xfrm>
            <a:off x="800100" y="4421740"/>
            <a:ext cx="3487058" cy="163616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800100" y="812945"/>
            <a:ext cx="3487058" cy="163616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103277207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75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0-#ppt_w/2"/>
                                          </p:val>
                                        </p:tav>
                                        <p:tav tm="100000">
                                          <p:val>
                                            <p:strVal val="#ppt_x"/>
                                          </p:val>
                                        </p:tav>
                                      </p:tavLst>
                                    </p:anim>
                                    <p:anim calcmode="lin" valueType="num">
                                      <p:cBhvr additive="base">
                                        <p:cTn id="8" dur="10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125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1000" fill="hold"/>
                                        <p:tgtEl>
                                          <p:spTgt spid="9"/>
                                        </p:tgtEl>
                                        <p:attrNameLst>
                                          <p:attrName>ppt_x</p:attrName>
                                        </p:attrNameLst>
                                      </p:cBhvr>
                                      <p:tavLst>
                                        <p:tav tm="0">
                                          <p:val>
                                            <p:strVal val="0-#ppt_w/2"/>
                                          </p:val>
                                        </p:tav>
                                        <p:tav tm="100000">
                                          <p:val>
                                            <p:strVal val="#ppt_x"/>
                                          </p:val>
                                        </p:tav>
                                      </p:tavLst>
                                    </p:anim>
                                    <p:anim calcmode="lin" valueType="num">
                                      <p:cBhvr additive="base">
                                        <p:cTn id="12" dur="1000" fill="hold"/>
                                        <p:tgtEl>
                                          <p:spTgt spid="9"/>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175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0-#ppt_w/2"/>
                                          </p:val>
                                        </p:tav>
                                        <p:tav tm="100000">
                                          <p:val>
                                            <p:strVal val="#ppt_x"/>
                                          </p:val>
                                        </p:tav>
                                      </p:tavLst>
                                    </p:anim>
                                    <p:anim calcmode="lin" valueType="num">
                                      <p:cBhvr additive="base">
                                        <p:cTn id="16" dur="10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0" grpId="0" animBg="1"/>
    </p:bldLst>
  </p:timing>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49_Push from right">
    <p:spTree>
      <p:nvGrpSpPr>
        <p:cNvPr id="1" name=""/>
        <p:cNvGrpSpPr/>
        <p:nvPr/>
      </p:nvGrpSpPr>
      <p:grpSpPr>
        <a:xfrm>
          <a:off x="0" y="0"/>
          <a:ext cx="0" cy="0"/>
          <a:chOff x="0" y="0"/>
          <a:chExt cx="0" cy="0"/>
        </a:xfrm>
      </p:grpSpPr>
      <p:sp>
        <p:nvSpPr>
          <p:cNvPr id="9" name="Picture Placeholder 3">
            <a:extLst>
              <a:ext uri="{FF2B5EF4-FFF2-40B4-BE49-F238E27FC236}">
                <a16:creationId xmlns:a16="http://schemas.microsoft.com/office/drawing/2014/main" id="{0DF6BE21-2C73-4074-9D88-50DB9FF10A47}"/>
              </a:ext>
            </a:extLst>
          </p:cNvPr>
          <p:cNvSpPr>
            <a:spLocks noGrp="1"/>
          </p:cNvSpPr>
          <p:nvPr>
            <p:ph type="pic" sz="quarter" idx="21"/>
          </p:nvPr>
        </p:nvSpPr>
        <p:spPr>
          <a:xfrm>
            <a:off x="2608942" y="2607709"/>
            <a:ext cx="3487058" cy="163616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11" name="Picture Placeholder 3">
            <a:extLst>
              <a:ext uri="{FF2B5EF4-FFF2-40B4-BE49-F238E27FC236}">
                <a16:creationId xmlns:a16="http://schemas.microsoft.com/office/drawing/2014/main" id="{F95A89DB-C14C-4624-9D18-E2C68CCB6D42}"/>
              </a:ext>
            </a:extLst>
          </p:cNvPr>
          <p:cNvSpPr>
            <a:spLocks noGrp="1"/>
          </p:cNvSpPr>
          <p:nvPr>
            <p:ph type="pic" sz="quarter" idx="22"/>
          </p:nvPr>
        </p:nvSpPr>
        <p:spPr>
          <a:xfrm>
            <a:off x="800100" y="4421740"/>
            <a:ext cx="3487058" cy="163616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800100" y="812945"/>
            <a:ext cx="3487058" cy="163616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427493141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75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0-#ppt_w/2"/>
                                          </p:val>
                                        </p:tav>
                                        <p:tav tm="100000">
                                          <p:val>
                                            <p:strVal val="#ppt_x"/>
                                          </p:val>
                                        </p:tav>
                                      </p:tavLst>
                                    </p:anim>
                                    <p:anim calcmode="lin" valueType="num">
                                      <p:cBhvr additive="base">
                                        <p:cTn id="8" dur="10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50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1000" fill="hold"/>
                                        <p:tgtEl>
                                          <p:spTgt spid="9"/>
                                        </p:tgtEl>
                                        <p:attrNameLst>
                                          <p:attrName>ppt_x</p:attrName>
                                        </p:attrNameLst>
                                      </p:cBhvr>
                                      <p:tavLst>
                                        <p:tav tm="0">
                                          <p:val>
                                            <p:strVal val="0-#ppt_w/2"/>
                                          </p:val>
                                        </p:tav>
                                        <p:tav tm="100000">
                                          <p:val>
                                            <p:strVal val="#ppt_x"/>
                                          </p:val>
                                        </p:tav>
                                      </p:tavLst>
                                    </p:anim>
                                    <p:anim calcmode="lin" valueType="num">
                                      <p:cBhvr additive="base">
                                        <p:cTn id="12" dur="1000" fill="hold"/>
                                        <p:tgtEl>
                                          <p:spTgt spid="9"/>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175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0-#ppt_w/2"/>
                                          </p:val>
                                        </p:tav>
                                        <p:tav tm="100000">
                                          <p:val>
                                            <p:strVal val="#ppt_x"/>
                                          </p:val>
                                        </p:tav>
                                      </p:tavLst>
                                    </p:anim>
                                    <p:anim calcmode="lin" valueType="num">
                                      <p:cBhvr additive="base">
                                        <p:cTn id="16" dur="10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0" grpId="0" animBg="1"/>
    </p:bldLst>
  </p:timing>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8_Push from bottom">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8C244F0-9364-438B-A752-A8B56DD4506D}"/>
              </a:ext>
            </a:extLst>
          </p:cNvPr>
          <p:cNvSpPr>
            <a:spLocks noGrp="1"/>
          </p:cNvSpPr>
          <p:nvPr>
            <p:ph type="pic" sz="quarter" idx="10"/>
          </p:nvPr>
        </p:nvSpPr>
        <p:spPr>
          <a:xfrm>
            <a:off x="0" y="-2017485"/>
            <a:ext cx="12192000" cy="8875486"/>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189812392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50000" decel="50000" autoRev="1" fill="hold" grpId="0" nodeType="withEffect">
                                  <p:stCondLst>
                                    <p:cond delay="0"/>
                                  </p:stCondLst>
                                  <p:childTnLst>
                                    <p:animMotion origin="layout" path="M 0 2.22222E-6 L 0 0.27592 " pathEditMode="relative" rAng="0" ptsTypes="AA">
                                      <p:cBhvr>
                                        <p:cTn id="6" dur="3000" fill="hold"/>
                                        <p:tgtEl>
                                          <p:spTgt spid="4"/>
                                        </p:tgtEl>
                                        <p:attrNameLst>
                                          <p:attrName>ppt_x</p:attrName>
                                          <p:attrName>ppt_y</p:attrName>
                                        </p:attrNameLst>
                                      </p:cBhvr>
                                      <p:rCtr x="0" y="1379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9_Push from bottom">
    <p:spTree>
      <p:nvGrpSpPr>
        <p:cNvPr id="1" name=""/>
        <p:cNvGrpSpPr/>
        <p:nvPr/>
      </p:nvGrpSpPr>
      <p:grpSpPr>
        <a:xfrm>
          <a:off x="0" y="0"/>
          <a:ext cx="0" cy="0"/>
          <a:chOff x="0" y="0"/>
          <a:chExt cx="0" cy="0"/>
        </a:xfrm>
      </p:grpSpPr>
      <p:sp>
        <p:nvSpPr>
          <p:cNvPr id="3" name="Picture Placeholder 6">
            <a:extLst>
              <a:ext uri="{FF2B5EF4-FFF2-40B4-BE49-F238E27FC236}">
                <a16:creationId xmlns:a16="http://schemas.microsoft.com/office/drawing/2014/main" id="{C0BC329E-CA83-49D1-95FE-2F1784F44DA5}"/>
              </a:ext>
            </a:extLst>
          </p:cNvPr>
          <p:cNvSpPr>
            <a:spLocks noGrp="1"/>
          </p:cNvSpPr>
          <p:nvPr>
            <p:ph type="pic" sz="quarter" idx="13"/>
          </p:nvPr>
        </p:nvSpPr>
        <p:spPr>
          <a:xfrm>
            <a:off x="0" y="1439917"/>
            <a:ext cx="9764110" cy="3978166"/>
          </a:xfrm>
          <a:custGeom>
            <a:avLst/>
            <a:gdLst>
              <a:gd name="connsiteX0" fmla="*/ 0 w 2305050"/>
              <a:gd name="connsiteY0" fmla="*/ 0 h 1524000"/>
              <a:gd name="connsiteX1" fmla="*/ 2305050 w 2305050"/>
              <a:gd name="connsiteY1" fmla="*/ 0 h 1524000"/>
              <a:gd name="connsiteX2" fmla="*/ 2305050 w 2305050"/>
              <a:gd name="connsiteY2" fmla="*/ 1524000 h 1524000"/>
              <a:gd name="connsiteX3" fmla="*/ 0 w 2305050"/>
              <a:gd name="connsiteY3" fmla="*/ 1524000 h 1524000"/>
            </a:gdLst>
            <a:ahLst/>
            <a:cxnLst>
              <a:cxn ang="0">
                <a:pos x="connsiteX0" y="connsiteY0"/>
              </a:cxn>
              <a:cxn ang="0">
                <a:pos x="connsiteX1" y="connsiteY1"/>
              </a:cxn>
              <a:cxn ang="0">
                <a:pos x="connsiteX2" y="connsiteY2"/>
              </a:cxn>
              <a:cxn ang="0">
                <a:pos x="connsiteX3" y="connsiteY3"/>
              </a:cxn>
            </a:cxnLst>
            <a:rect l="l" t="t" r="r" b="b"/>
            <a:pathLst>
              <a:path w="2305050" h="1524000">
                <a:moveTo>
                  <a:pt x="0" y="0"/>
                </a:moveTo>
                <a:lnTo>
                  <a:pt x="2305050" y="0"/>
                </a:lnTo>
                <a:lnTo>
                  <a:pt x="2305050" y="1524000"/>
                </a:lnTo>
                <a:lnTo>
                  <a:pt x="0" y="1524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373754104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50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250" fill="hold"/>
                                        <p:tgtEl>
                                          <p:spTgt spid="3"/>
                                        </p:tgtEl>
                                        <p:attrNameLst>
                                          <p:attrName>ppt_x</p:attrName>
                                        </p:attrNameLst>
                                      </p:cBhvr>
                                      <p:tavLst>
                                        <p:tav tm="0">
                                          <p:val>
                                            <p:strVal val="0-#ppt_w/2"/>
                                          </p:val>
                                        </p:tav>
                                        <p:tav tm="100000">
                                          <p:val>
                                            <p:strVal val="#ppt_x"/>
                                          </p:val>
                                        </p:tav>
                                      </p:tavLst>
                                    </p:anim>
                                    <p:anim calcmode="lin" valueType="num">
                                      <p:cBhvr additive="base">
                                        <p:cTn id="8" dur="125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10_Push from bottom">
    <p:spTree>
      <p:nvGrpSpPr>
        <p:cNvPr id="1" name=""/>
        <p:cNvGrpSpPr/>
        <p:nvPr/>
      </p:nvGrpSpPr>
      <p:grpSpPr>
        <a:xfrm>
          <a:off x="0" y="0"/>
          <a:ext cx="0" cy="0"/>
          <a:chOff x="0" y="0"/>
          <a:chExt cx="0" cy="0"/>
        </a:xfrm>
      </p:grpSpPr>
      <p:sp>
        <p:nvSpPr>
          <p:cNvPr id="3" name="Picture Placeholder 6">
            <a:extLst>
              <a:ext uri="{FF2B5EF4-FFF2-40B4-BE49-F238E27FC236}">
                <a16:creationId xmlns:a16="http://schemas.microsoft.com/office/drawing/2014/main" id="{C0BC329E-CA83-49D1-95FE-2F1784F44DA5}"/>
              </a:ext>
            </a:extLst>
          </p:cNvPr>
          <p:cNvSpPr>
            <a:spLocks noGrp="1"/>
          </p:cNvSpPr>
          <p:nvPr>
            <p:ph type="pic" sz="quarter" idx="13"/>
          </p:nvPr>
        </p:nvSpPr>
        <p:spPr>
          <a:xfrm>
            <a:off x="2427890" y="1439917"/>
            <a:ext cx="9764110" cy="3978166"/>
          </a:xfrm>
          <a:custGeom>
            <a:avLst/>
            <a:gdLst>
              <a:gd name="connsiteX0" fmla="*/ 0 w 2305050"/>
              <a:gd name="connsiteY0" fmla="*/ 0 h 1524000"/>
              <a:gd name="connsiteX1" fmla="*/ 2305050 w 2305050"/>
              <a:gd name="connsiteY1" fmla="*/ 0 h 1524000"/>
              <a:gd name="connsiteX2" fmla="*/ 2305050 w 2305050"/>
              <a:gd name="connsiteY2" fmla="*/ 1524000 h 1524000"/>
              <a:gd name="connsiteX3" fmla="*/ 0 w 2305050"/>
              <a:gd name="connsiteY3" fmla="*/ 1524000 h 1524000"/>
            </a:gdLst>
            <a:ahLst/>
            <a:cxnLst>
              <a:cxn ang="0">
                <a:pos x="connsiteX0" y="connsiteY0"/>
              </a:cxn>
              <a:cxn ang="0">
                <a:pos x="connsiteX1" y="connsiteY1"/>
              </a:cxn>
              <a:cxn ang="0">
                <a:pos x="connsiteX2" y="connsiteY2"/>
              </a:cxn>
              <a:cxn ang="0">
                <a:pos x="connsiteX3" y="connsiteY3"/>
              </a:cxn>
            </a:cxnLst>
            <a:rect l="l" t="t" r="r" b="b"/>
            <a:pathLst>
              <a:path w="2305050" h="1524000">
                <a:moveTo>
                  <a:pt x="0" y="0"/>
                </a:moveTo>
                <a:lnTo>
                  <a:pt x="2305050" y="0"/>
                </a:lnTo>
                <a:lnTo>
                  <a:pt x="2305050" y="1524000"/>
                </a:lnTo>
                <a:lnTo>
                  <a:pt x="0" y="1524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154640008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50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250" fill="hold"/>
                                        <p:tgtEl>
                                          <p:spTgt spid="3"/>
                                        </p:tgtEl>
                                        <p:attrNameLst>
                                          <p:attrName>ppt_x</p:attrName>
                                        </p:attrNameLst>
                                      </p:cBhvr>
                                      <p:tavLst>
                                        <p:tav tm="0">
                                          <p:val>
                                            <p:strVal val="1+#ppt_w/2"/>
                                          </p:val>
                                        </p:tav>
                                        <p:tav tm="100000">
                                          <p:val>
                                            <p:strVal val="#ppt_x"/>
                                          </p:val>
                                        </p:tav>
                                      </p:tavLst>
                                    </p:anim>
                                    <p:anim calcmode="lin" valueType="num">
                                      <p:cBhvr additive="base">
                                        <p:cTn id="8" dur="125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9_Basic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955078"/>
      </p:ext>
    </p:extLst>
  </p:cSld>
  <p:clrMapOvr>
    <a:masterClrMapping/>
  </p:clrMapOvr>
  <p:transition spd="slow">
    <p:push dir="u"/>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1_Push from left 1">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8C244F0-9364-438B-A752-A8B56DD4506D}"/>
              </a:ext>
            </a:extLst>
          </p:cNvPr>
          <p:cNvSpPr>
            <a:spLocks noGrp="1"/>
          </p:cNvSpPr>
          <p:nvPr>
            <p:ph type="pic" sz="quarter" idx="10"/>
          </p:nvPr>
        </p:nvSpPr>
        <p:spPr>
          <a:xfrm>
            <a:off x="-1943100" y="0"/>
            <a:ext cx="141351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3485327926"/>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ppt_x"/>
                                          </p:val>
                                        </p:tav>
                                        <p:tav tm="100000">
                                          <p:val>
                                            <p:strVal val="#ppt_x"/>
                                          </p:val>
                                        </p:tav>
                                      </p:tavLst>
                                    </p:anim>
                                    <p:anim calcmode="lin" valueType="num">
                                      <p:cBhvr additive="base">
                                        <p:cTn id="8" dur="1000" fill="hold"/>
                                        <p:tgtEl>
                                          <p:spTgt spid="4"/>
                                        </p:tgtEl>
                                        <p:attrNameLst>
                                          <p:attrName>ppt_y</p:attrName>
                                        </p:attrNameLst>
                                      </p:cBhvr>
                                      <p:tavLst>
                                        <p:tav tm="0">
                                          <p:val>
                                            <p:strVal val="1+#ppt_h/2"/>
                                          </p:val>
                                        </p:tav>
                                        <p:tav tm="100000">
                                          <p:val>
                                            <p:strVal val="#ppt_y"/>
                                          </p:val>
                                        </p:tav>
                                      </p:tavLst>
                                    </p:anim>
                                  </p:childTnLst>
                                </p:cTn>
                              </p:par>
                              <p:par>
                                <p:cTn id="9" presetID="42" presetClass="path" presetSubtype="0" repeatCount="indefinite" accel="50000" decel="50000" autoRev="1" fill="hold" grpId="1" nodeType="withEffect">
                                  <p:stCondLst>
                                    <p:cond delay="1000"/>
                                  </p:stCondLst>
                                  <p:childTnLst>
                                    <p:animMotion origin="layout" path="M -2.5E-6 0 L 0.15313 0 " pathEditMode="relative" rAng="0" ptsTypes="AA">
                                      <p:cBhvr>
                                        <p:cTn id="10" dur="3000" fill="hold"/>
                                        <p:tgtEl>
                                          <p:spTgt spid="4"/>
                                        </p:tgtEl>
                                        <p:attrNameLst>
                                          <p:attrName>ppt_x</p:attrName>
                                          <p:attrName>ppt_y</p:attrName>
                                        </p:attrNameLst>
                                      </p:cBhvr>
                                      <p:rCtr x="765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Lst>
  </p:timing>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Push from bottom_1">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B4E9CDD3-2860-4C6C-B371-893A943C5715}"/>
              </a:ext>
            </a:extLst>
          </p:cNvPr>
          <p:cNvSpPr>
            <a:spLocks noGrp="1"/>
          </p:cNvSpPr>
          <p:nvPr>
            <p:ph type="pic" sz="quarter" idx="13"/>
          </p:nvPr>
        </p:nvSpPr>
        <p:spPr>
          <a:xfrm>
            <a:off x="4943475" y="4610100"/>
            <a:ext cx="2305050" cy="1524000"/>
          </a:xfrm>
          <a:custGeom>
            <a:avLst/>
            <a:gdLst>
              <a:gd name="connsiteX0" fmla="*/ 0 w 2305050"/>
              <a:gd name="connsiteY0" fmla="*/ 0 h 1524000"/>
              <a:gd name="connsiteX1" fmla="*/ 2305050 w 2305050"/>
              <a:gd name="connsiteY1" fmla="*/ 0 h 1524000"/>
              <a:gd name="connsiteX2" fmla="*/ 2305050 w 2305050"/>
              <a:gd name="connsiteY2" fmla="*/ 1524000 h 1524000"/>
              <a:gd name="connsiteX3" fmla="*/ 0 w 2305050"/>
              <a:gd name="connsiteY3" fmla="*/ 1524000 h 1524000"/>
            </a:gdLst>
            <a:ahLst/>
            <a:cxnLst>
              <a:cxn ang="0">
                <a:pos x="connsiteX0" y="connsiteY0"/>
              </a:cxn>
              <a:cxn ang="0">
                <a:pos x="connsiteX1" y="connsiteY1"/>
              </a:cxn>
              <a:cxn ang="0">
                <a:pos x="connsiteX2" y="connsiteY2"/>
              </a:cxn>
              <a:cxn ang="0">
                <a:pos x="connsiteX3" y="connsiteY3"/>
              </a:cxn>
            </a:cxnLst>
            <a:rect l="l" t="t" r="r" b="b"/>
            <a:pathLst>
              <a:path w="2305050" h="1524000">
                <a:moveTo>
                  <a:pt x="0" y="0"/>
                </a:moveTo>
                <a:lnTo>
                  <a:pt x="2305050" y="0"/>
                </a:lnTo>
                <a:lnTo>
                  <a:pt x="2305050" y="1524000"/>
                </a:lnTo>
                <a:lnTo>
                  <a:pt x="0" y="1524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838200" y="365125"/>
            <a:ext cx="10515600" cy="434975"/>
          </a:xfrm>
        </p:spPr>
        <p:txBody>
          <a:bodyPr>
            <a:normAutofit/>
          </a:bodyPr>
          <a:lstStyle>
            <a:lvl1pPr algn="ctr">
              <a:defRPr sz="2400">
                <a:latin typeface="Raleway SemiBold" panose="020B0703030101060003" pitchFamily="34" charset="0"/>
              </a:defRPr>
            </a:lvl1pPr>
          </a:lstStyle>
          <a:p>
            <a:endParaRPr lang="id-ID"/>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838200" y="866775"/>
            <a:ext cx="10515600" cy="190500"/>
          </a:xfrm>
        </p:spPr>
        <p:txBody>
          <a:bodyPr>
            <a:noAutofit/>
          </a:bodyPr>
          <a:lstStyle>
            <a:lvl1pPr marL="0" indent="0" algn="ctr">
              <a:buNone/>
              <a:defRPr sz="1100">
                <a:solidFill>
                  <a:schemeClr val="bg1"/>
                </a:solidFill>
                <a:latin typeface="Raleway Thin" panose="020B0203030101060003" pitchFamily="34" charset="0"/>
              </a:defRPr>
            </a:lvl1pPr>
          </a:lstStyle>
          <a:p>
            <a:pPr lvl="0"/>
            <a:endParaRPr lang="id-ID"/>
          </a:p>
        </p:txBody>
      </p:sp>
      <p:sp>
        <p:nvSpPr>
          <p:cNvPr id="7" name="Picture Placeholder 6">
            <a:extLst>
              <a:ext uri="{FF2B5EF4-FFF2-40B4-BE49-F238E27FC236}">
                <a16:creationId xmlns:a16="http://schemas.microsoft.com/office/drawing/2014/main" id="{F997F2CE-8005-4591-AD82-1F94F2A66260}"/>
              </a:ext>
            </a:extLst>
          </p:cNvPr>
          <p:cNvSpPr>
            <a:spLocks noGrp="1"/>
          </p:cNvSpPr>
          <p:nvPr>
            <p:ph type="pic" sz="quarter" idx="12"/>
          </p:nvPr>
        </p:nvSpPr>
        <p:spPr>
          <a:xfrm>
            <a:off x="4943475" y="2667000"/>
            <a:ext cx="2305050" cy="1524000"/>
          </a:xfrm>
          <a:custGeom>
            <a:avLst/>
            <a:gdLst>
              <a:gd name="connsiteX0" fmla="*/ 0 w 2305050"/>
              <a:gd name="connsiteY0" fmla="*/ 0 h 1524000"/>
              <a:gd name="connsiteX1" fmla="*/ 2305050 w 2305050"/>
              <a:gd name="connsiteY1" fmla="*/ 0 h 1524000"/>
              <a:gd name="connsiteX2" fmla="*/ 2305050 w 2305050"/>
              <a:gd name="connsiteY2" fmla="*/ 1524000 h 1524000"/>
              <a:gd name="connsiteX3" fmla="*/ 0 w 2305050"/>
              <a:gd name="connsiteY3" fmla="*/ 1524000 h 1524000"/>
            </a:gdLst>
            <a:ahLst/>
            <a:cxnLst>
              <a:cxn ang="0">
                <a:pos x="connsiteX0" y="connsiteY0"/>
              </a:cxn>
              <a:cxn ang="0">
                <a:pos x="connsiteX1" y="connsiteY1"/>
              </a:cxn>
              <a:cxn ang="0">
                <a:pos x="connsiteX2" y="connsiteY2"/>
              </a:cxn>
              <a:cxn ang="0">
                <a:pos x="connsiteX3" y="connsiteY3"/>
              </a:cxn>
            </a:cxnLst>
            <a:rect l="l" t="t" r="r" b="b"/>
            <a:pathLst>
              <a:path w="2305050" h="1524000">
                <a:moveTo>
                  <a:pt x="0" y="0"/>
                </a:moveTo>
                <a:lnTo>
                  <a:pt x="2305050" y="0"/>
                </a:lnTo>
                <a:lnTo>
                  <a:pt x="2305050" y="1524000"/>
                </a:lnTo>
                <a:lnTo>
                  <a:pt x="0" y="1524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190833618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25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1000" fill="hold"/>
                                        <p:tgtEl>
                                          <p:spTgt spid="7"/>
                                        </p:tgtEl>
                                        <p:attrNameLst>
                                          <p:attrName>ppt_x</p:attrName>
                                        </p:attrNameLst>
                                      </p:cBhvr>
                                      <p:tavLst>
                                        <p:tav tm="0">
                                          <p:val>
                                            <p:strVal val="#ppt_x"/>
                                          </p:val>
                                        </p:tav>
                                        <p:tav tm="100000">
                                          <p:val>
                                            <p:strVal val="#ppt_x"/>
                                          </p:val>
                                        </p:tav>
                                      </p:tavLst>
                                    </p:anim>
                                    <p:anim calcmode="lin" valueType="num">
                                      <p:cBhvr additive="base">
                                        <p:cTn id="16" dur="1000" fill="hold"/>
                                        <p:tgtEl>
                                          <p:spTgt spid="7"/>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125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1000" fill="hold"/>
                                        <p:tgtEl>
                                          <p:spTgt spid="9"/>
                                        </p:tgtEl>
                                        <p:attrNameLst>
                                          <p:attrName>ppt_x</p:attrName>
                                        </p:attrNameLst>
                                      </p:cBhvr>
                                      <p:tavLst>
                                        <p:tav tm="0">
                                          <p:val>
                                            <p:strVal val="#ppt_x"/>
                                          </p:val>
                                        </p:tav>
                                        <p:tav tm="100000">
                                          <p:val>
                                            <p:strVal val="#ppt_x"/>
                                          </p:val>
                                        </p:tav>
                                      </p:tavLst>
                                    </p:anim>
                                    <p:anim calcmode="lin" valueType="num">
                                      <p:cBhvr additive="base">
                                        <p:cTn id="20" dur="10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P spid="7" grpId="0" animBg="1"/>
    </p:bldLst>
  </p:timing>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1_Push from bottom_1">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76575082-5B08-48C1-B434-36D0EDE2C980}"/>
              </a:ext>
            </a:extLst>
          </p:cNvPr>
          <p:cNvSpPr>
            <a:spLocks noGrp="1"/>
          </p:cNvSpPr>
          <p:nvPr>
            <p:ph type="pic" sz="quarter" idx="13"/>
          </p:nvPr>
        </p:nvSpPr>
        <p:spPr>
          <a:xfrm>
            <a:off x="4943475" y="2667000"/>
            <a:ext cx="2305050" cy="1524000"/>
          </a:xfrm>
          <a:custGeom>
            <a:avLst/>
            <a:gdLst>
              <a:gd name="connsiteX0" fmla="*/ 0 w 2305050"/>
              <a:gd name="connsiteY0" fmla="*/ 0 h 1524000"/>
              <a:gd name="connsiteX1" fmla="*/ 2305050 w 2305050"/>
              <a:gd name="connsiteY1" fmla="*/ 0 h 1524000"/>
              <a:gd name="connsiteX2" fmla="*/ 2305050 w 2305050"/>
              <a:gd name="connsiteY2" fmla="*/ 1524000 h 1524000"/>
              <a:gd name="connsiteX3" fmla="*/ 0 w 2305050"/>
              <a:gd name="connsiteY3" fmla="*/ 1524000 h 1524000"/>
            </a:gdLst>
            <a:ahLst/>
            <a:cxnLst>
              <a:cxn ang="0">
                <a:pos x="connsiteX0" y="connsiteY0"/>
              </a:cxn>
              <a:cxn ang="0">
                <a:pos x="connsiteX1" y="connsiteY1"/>
              </a:cxn>
              <a:cxn ang="0">
                <a:pos x="connsiteX2" y="connsiteY2"/>
              </a:cxn>
              <a:cxn ang="0">
                <a:pos x="connsiteX3" y="connsiteY3"/>
              </a:cxn>
            </a:cxnLst>
            <a:rect l="l" t="t" r="r" b="b"/>
            <a:pathLst>
              <a:path w="2305050" h="1524000">
                <a:moveTo>
                  <a:pt x="0" y="0"/>
                </a:moveTo>
                <a:lnTo>
                  <a:pt x="2305050" y="0"/>
                </a:lnTo>
                <a:lnTo>
                  <a:pt x="2305050" y="1524000"/>
                </a:lnTo>
                <a:lnTo>
                  <a:pt x="0" y="1524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9" name="Picture Placeholder 8">
            <a:extLst>
              <a:ext uri="{FF2B5EF4-FFF2-40B4-BE49-F238E27FC236}">
                <a16:creationId xmlns:a16="http://schemas.microsoft.com/office/drawing/2014/main" id="{1450D891-3168-4661-B863-DA2A8AF5ACE6}"/>
              </a:ext>
            </a:extLst>
          </p:cNvPr>
          <p:cNvSpPr>
            <a:spLocks noGrp="1"/>
          </p:cNvSpPr>
          <p:nvPr>
            <p:ph type="pic" sz="quarter" idx="12"/>
          </p:nvPr>
        </p:nvSpPr>
        <p:spPr>
          <a:xfrm>
            <a:off x="4943475" y="723900"/>
            <a:ext cx="2305050" cy="1524000"/>
          </a:xfrm>
          <a:custGeom>
            <a:avLst/>
            <a:gdLst>
              <a:gd name="connsiteX0" fmla="*/ 0 w 2305050"/>
              <a:gd name="connsiteY0" fmla="*/ 0 h 1524000"/>
              <a:gd name="connsiteX1" fmla="*/ 2305050 w 2305050"/>
              <a:gd name="connsiteY1" fmla="*/ 0 h 1524000"/>
              <a:gd name="connsiteX2" fmla="*/ 2305050 w 2305050"/>
              <a:gd name="connsiteY2" fmla="*/ 1524000 h 1524000"/>
              <a:gd name="connsiteX3" fmla="*/ 0 w 2305050"/>
              <a:gd name="connsiteY3" fmla="*/ 1524000 h 1524000"/>
            </a:gdLst>
            <a:ahLst/>
            <a:cxnLst>
              <a:cxn ang="0">
                <a:pos x="connsiteX0" y="connsiteY0"/>
              </a:cxn>
              <a:cxn ang="0">
                <a:pos x="connsiteX1" y="connsiteY1"/>
              </a:cxn>
              <a:cxn ang="0">
                <a:pos x="connsiteX2" y="connsiteY2"/>
              </a:cxn>
              <a:cxn ang="0">
                <a:pos x="connsiteX3" y="connsiteY3"/>
              </a:cxn>
            </a:cxnLst>
            <a:rect l="l" t="t" r="r" b="b"/>
            <a:pathLst>
              <a:path w="2305050" h="1524000">
                <a:moveTo>
                  <a:pt x="0" y="0"/>
                </a:moveTo>
                <a:lnTo>
                  <a:pt x="2305050" y="0"/>
                </a:lnTo>
                <a:lnTo>
                  <a:pt x="2305050" y="1524000"/>
                </a:lnTo>
                <a:lnTo>
                  <a:pt x="0" y="1524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10" name="Picture Placeholder 9">
            <a:extLst>
              <a:ext uri="{FF2B5EF4-FFF2-40B4-BE49-F238E27FC236}">
                <a16:creationId xmlns:a16="http://schemas.microsoft.com/office/drawing/2014/main" id="{A97169C8-FF79-4F98-9844-9C6F91EF678D}"/>
              </a:ext>
            </a:extLst>
          </p:cNvPr>
          <p:cNvSpPr>
            <a:spLocks noGrp="1"/>
          </p:cNvSpPr>
          <p:nvPr>
            <p:ph type="pic" sz="quarter" idx="14"/>
          </p:nvPr>
        </p:nvSpPr>
        <p:spPr>
          <a:xfrm>
            <a:off x="4943475" y="4610100"/>
            <a:ext cx="2305050" cy="1524000"/>
          </a:xfrm>
          <a:custGeom>
            <a:avLst/>
            <a:gdLst>
              <a:gd name="connsiteX0" fmla="*/ 0 w 2305050"/>
              <a:gd name="connsiteY0" fmla="*/ 0 h 1524000"/>
              <a:gd name="connsiteX1" fmla="*/ 2305050 w 2305050"/>
              <a:gd name="connsiteY1" fmla="*/ 0 h 1524000"/>
              <a:gd name="connsiteX2" fmla="*/ 2305050 w 2305050"/>
              <a:gd name="connsiteY2" fmla="*/ 1524000 h 1524000"/>
              <a:gd name="connsiteX3" fmla="*/ 0 w 2305050"/>
              <a:gd name="connsiteY3" fmla="*/ 1524000 h 1524000"/>
            </a:gdLst>
            <a:ahLst/>
            <a:cxnLst>
              <a:cxn ang="0">
                <a:pos x="connsiteX0" y="connsiteY0"/>
              </a:cxn>
              <a:cxn ang="0">
                <a:pos x="connsiteX1" y="connsiteY1"/>
              </a:cxn>
              <a:cxn ang="0">
                <a:pos x="connsiteX2" y="connsiteY2"/>
              </a:cxn>
              <a:cxn ang="0">
                <a:pos x="connsiteX3" y="connsiteY3"/>
              </a:cxn>
            </a:cxnLst>
            <a:rect l="l" t="t" r="r" b="b"/>
            <a:pathLst>
              <a:path w="2305050" h="1524000">
                <a:moveTo>
                  <a:pt x="0" y="0"/>
                </a:moveTo>
                <a:lnTo>
                  <a:pt x="2305050" y="0"/>
                </a:lnTo>
                <a:lnTo>
                  <a:pt x="2305050" y="1524000"/>
                </a:lnTo>
                <a:lnTo>
                  <a:pt x="0" y="1524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263665245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25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ppt_x"/>
                                          </p:val>
                                        </p:tav>
                                        <p:tav tm="100000">
                                          <p:val>
                                            <p:strVal val="#ppt_x"/>
                                          </p:val>
                                        </p:tav>
                                      </p:tavLst>
                                    </p:anim>
                                    <p:anim calcmode="lin" valueType="num">
                                      <p:cBhvr additive="base">
                                        <p:cTn id="8" dur="100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125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1000" fill="hold"/>
                                        <p:tgtEl>
                                          <p:spTgt spid="7"/>
                                        </p:tgtEl>
                                        <p:attrNameLst>
                                          <p:attrName>ppt_x</p:attrName>
                                        </p:attrNameLst>
                                      </p:cBhvr>
                                      <p:tavLst>
                                        <p:tav tm="0">
                                          <p:val>
                                            <p:strVal val="#ppt_x"/>
                                          </p:val>
                                        </p:tav>
                                        <p:tav tm="100000">
                                          <p:val>
                                            <p:strVal val="#ppt_x"/>
                                          </p:val>
                                        </p:tav>
                                      </p:tavLst>
                                    </p:anim>
                                    <p:anim calcmode="lin" valueType="num">
                                      <p:cBhvr additive="base">
                                        <p:cTn id="12" dur="1000" fill="hold"/>
                                        <p:tgtEl>
                                          <p:spTgt spid="7"/>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225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1000" fill="hold"/>
                                        <p:tgtEl>
                                          <p:spTgt spid="10"/>
                                        </p:tgtEl>
                                        <p:attrNameLst>
                                          <p:attrName>ppt_x</p:attrName>
                                        </p:attrNameLst>
                                      </p:cBhvr>
                                      <p:tavLst>
                                        <p:tav tm="0">
                                          <p:val>
                                            <p:strVal val="#ppt_x"/>
                                          </p:val>
                                        </p:tav>
                                        <p:tav tm="100000">
                                          <p:val>
                                            <p:strVal val="#ppt_x"/>
                                          </p:val>
                                        </p:tav>
                                      </p:tavLst>
                                    </p:anim>
                                    <p:anim calcmode="lin" valueType="num">
                                      <p:cBhvr additive="base">
                                        <p:cTn id="16" dur="10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0" grpId="0" animBg="1"/>
    </p:bldLst>
  </p:timing>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2_Push from bottom_1">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9FF7D7AD-17F4-453C-827C-C86AD8FDA4CA}"/>
              </a:ext>
            </a:extLst>
          </p:cNvPr>
          <p:cNvSpPr>
            <a:spLocks noGrp="1"/>
          </p:cNvSpPr>
          <p:nvPr>
            <p:ph type="pic" sz="quarter" idx="13"/>
          </p:nvPr>
        </p:nvSpPr>
        <p:spPr>
          <a:xfrm>
            <a:off x="4943475" y="2667000"/>
            <a:ext cx="2305050" cy="1524000"/>
          </a:xfrm>
          <a:custGeom>
            <a:avLst/>
            <a:gdLst>
              <a:gd name="connsiteX0" fmla="*/ 0 w 2305050"/>
              <a:gd name="connsiteY0" fmla="*/ 0 h 1524000"/>
              <a:gd name="connsiteX1" fmla="*/ 2305050 w 2305050"/>
              <a:gd name="connsiteY1" fmla="*/ 0 h 1524000"/>
              <a:gd name="connsiteX2" fmla="*/ 2305050 w 2305050"/>
              <a:gd name="connsiteY2" fmla="*/ 1524000 h 1524000"/>
              <a:gd name="connsiteX3" fmla="*/ 0 w 2305050"/>
              <a:gd name="connsiteY3" fmla="*/ 1524000 h 1524000"/>
            </a:gdLst>
            <a:ahLst/>
            <a:cxnLst>
              <a:cxn ang="0">
                <a:pos x="connsiteX0" y="connsiteY0"/>
              </a:cxn>
              <a:cxn ang="0">
                <a:pos x="connsiteX1" y="connsiteY1"/>
              </a:cxn>
              <a:cxn ang="0">
                <a:pos x="connsiteX2" y="connsiteY2"/>
              </a:cxn>
              <a:cxn ang="0">
                <a:pos x="connsiteX3" y="connsiteY3"/>
              </a:cxn>
            </a:cxnLst>
            <a:rect l="l" t="t" r="r" b="b"/>
            <a:pathLst>
              <a:path w="2305050" h="1524000">
                <a:moveTo>
                  <a:pt x="0" y="0"/>
                </a:moveTo>
                <a:lnTo>
                  <a:pt x="2305050" y="0"/>
                </a:lnTo>
                <a:lnTo>
                  <a:pt x="2305050" y="1524000"/>
                </a:lnTo>
                <a:lnTo>
                  <a:pt x="0" y="1524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8" name="Picture Placeholder 7">
            <a:extLst>
              <a:ext uri="{FF2B5EF4-FFF2-40B4-BE49-F238E27FC236}">
                <a16:creationId xmlns:a16="http://schemas.microsoft.com/office/drawing/2014/main" id="{DD79256B-A67E-4183-933F-C1E5D911A95F}"/>
              </a:ext>
            </a:extLst>
          </p:cNvPr>
          <p:cNvSpPr>
            <a:spLocks noGrp="1"/>
          </p:cNvSpPr>
          <p:nvPr>
            <p:ph type="pic" sz="quarter" idx="12"/>
          </p:nvPr>
        </p:nvSpPr>
        <p:spPr>
          <a:xfrm>
            <a:off x="4943475" y="723900"/>
            <a:ext cx="2305050" cy="1524000"/>
          </a:xfrm>
          <a:custGeom>
            <a:avLst/>
            <a:gdLst>
              <a:gd name="connsiteX0" fmla="*/ 0 w 2305050"/>
              <a:gd name="connsiteY0" fmla="*/ 0 h 1524000"/>
              <a:gd name="connsiteX1" fmla="*/ 2305050 w 2305050"/>
              <a:gd name="connsiteY1" fmla="*/ 0 h 1524000"/>
              <a:gd name="connsiteX2" fmla="*/ 2305050 w 2305050"/>
              <a:gd name="connsiteY2" fmla="*/ 1524000 h 1524000"/>
              <a:gd name="connsiteX3" fmla="*/ 0 w 2305050"/>
              <a:gd name="connsiteY3" fmla="*/ 1524000 h 1524000"/>
            </a:gdLst>
            <a:ahLst/>
            <a:cxnLst>
              <a:cxn ang="0">
                <a:pos x="connsiteX0" y="connsiteY0"/>
              </a:cxn>
              <a:cxn ang="0">
                <a:pos x="connsiteX1" y="connsiteY1"/>
              </a:cxn>
              <a:cxn ang="0">
                <a:pos x="connsiteX2" y="connsiteY2"/>
              </a:cxn>
              <a:cxn ang="0">
                <a:pos x="connsiteX3" y="connsiteY3"/>
              </a:cxn>
            </a:cxnLst>
            <a:rect l="l" t="t" r="r" b="b"/>
            <a:pathLst>
              <a:path w="2305050" h="1524000">
                <a:moveTo>
                  <a:pt x="0" y="0"/>
                </a:moveTo>
                <a:lnTo>
                  <a:pt x="2305050" y="0"/>
                </a:lnTo>
                <a:lnTo>
                  <a:pt x="2305050" y="1524000"/>
                </a:lnTo>
                <a:lnTo>
                  <a:pt x="0" y="1524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66570676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25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000" fill="hold"/>
                                        <p:tgtEl>
                                          <p:spTgt spid="8"/>
                                        </p:tgtEl>
                                        <p:attrNameLst>
                                          <p:attrName>ppt_x</p:attrName>
                                        </p:attrNameLst>
                                      </p:cBhvr>
                                      <p:tavLst>
                                        <p:tav tm="0">
                                          <p:val>
                                            <p:strVal val="#ppt_x"/>
                                          </p:val>
                                        </p:tav>
                                        <p:tav tm="100000">
                                          <p:val>
                                            <p:strVal val="#ppt_x"/>
                                          </p:val>
                                        </p:tav>
                                      </p:tavLst>
                                    </p:anim>
                                    <p:anim calcmode="lin" valueType="num">
                                      <p:cBhvr additive="base">
                                        <p:cTn id="8" dur="10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125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1000" fill="hold"/>
                                        <p:tgtEl>
                                          <p:spTgt spid="7"/>
                                        </p:tgtEl>
                                        <p:attrNameLst>
                                          <p:attrName>ppt_x</p:attrName>
                                        </p:attrNameLst>
                                      </p:cBhvr>
                                      <p:tavLst>
                                        <p:tav tm="0">
                                          <p:val>
                                            <p:strVal val="#ppt_x"/>
                                          </p:val>
                                        </p:tav>
                                        <p:tav tm="100000">
                                          <p:val>
                                            <p:strVal val="#ppt_x"/>
                                          </p:val>
                                        </p:tav>
                                      </p:tavLst>
                                    </p:anim>
                                    <p:anim calcmode="lin" valueType="num">
                                      <p:cBhvr additive="base">
                                        <p:cTn id="12" dur="10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1_Push from r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1263474636"/>
      </p:ext>
    </p:extLst>
  </p:cSld>
  <p:clrMapOvr>
    <a:masterClrMapping/>
  </p:clrMapOvr>
  <p:transition spd="slow">
    <p:push/>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Push from left">
    <p:spTree>
      <p:nvGrpSpPr>
        <p:cNvPr id="1" name=""/>
        <p:cNvGrpSpPr/>
        <p:nvPr/>
      </p:nvGrpSpPr>
      <p:grpSpPr>
        <a:xfrm>
          <a:off x="0" y="0"/>
          <a:ext cx="0" cy="0"/>
          <a:chOff x="0" y="0"/>
          <a:chExt cx="0" cy="0"/>
        </a:xfrm>
      </p:grpSpPr>
    </p:spTree>
    <p:extLst>
      <p:ext uri="{BB962C8B-B14F-4D97-AF65-F5344CB8AC3E}">
        <p14:creationId xmlns:p14="http://schemas.microsoft.com/office/powerpoint/2010/main" val="2303872963"/>
      </p:ext>
    </p:extLst>
  </p:cSld>
  <p:clrMapOvr>
    <a:masterClrMapping/>
  </p:clrMapOvr>
  <p:transition spd="slow">
    <p:push dir="r"/>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Push from bottom">
    <p:spTree>
      <p:nvGrpSpPr>
        <p:cNvPr id="1" name=""/>
        <p:cNvGrpSpPr/>
        <p:nvPr/>
      </p:nvGrpSpPr>
      <p:grpSpPr>
        <a:xfrm>
          <a:off x="0" y="0"/>
          <a:ext cx="0" cy="0"/>
          <a:chOff x="0" y="0"/>
          <a:chExt cx="0" cy="0"/>
        </a:xfrm>
      </p:grpSpPr>
    </p:spTree>
    <p:extLst>
      <p:ext uri="{BB962C8B-B14F-4D97-AF65-F5344CB8AC3E}">
        <p14:creationId xmlns:p14="http://schemas.microsoft.com/office/powerpoint/2010/main" val="4034753393"/>
      </p:ext>
    </p:extLst>
  </p:cSld>
  <p:clrMapOvr>
    <a:masterClrMapping/>
  </p:clrMapOvr>
  <p:transition spd="slow">
    <p:push dir="u"/>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6_Custom 27_Push from bottom">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10B99292-C525-4FD7-8434-260C776026A7}"/>
              </a:ext>
            </a:extLst>
          </p:cNvPr>
          <p:cNvSpPr>
            <a:spLocks noGrp="1"/>
          </p:cNvSpPr>
          <p:nvPr>
            <p:ph type="pic" sz="quarter" idx="18"/>
          </p:nvPr>
        </p:nvSpPr>
        <p:spPr>
          <a:xfrm>
            <a:off x="0" y="-981076"/>
            <a:ext cx="13533209" cy="9022140"/>
          </a:xfrm>
          <a:custGeom>
            <a:avLst/>
            <a:gdLst>
              <a:gd name="connsiteX0" fmla="*/ 0 w 13230224"/>
              <a:gd name="connsiteY0" fmla="*/ 0 h 8820149"/>
              <a:gd name="connsiteX1" fmla="*/ 13230224 w 13230224"/>
              <a:gd name="connsiteY1" fmla="*/ 0 h 8820149"/>
              <a:gd name="connsiteX2" fmla="*/ 13230224 w 13230224"/>
              <a:gd name="connsiteY2" fmla="*/ 8820149 h 8820149"/>
              <a:gd name="connsiteX3" fmla="*/ 0 w 13230224"/>
              <a:gd name="connsiteY3" fmla="*/ 8820149 h 8820149"/>
            </a:gdLst>
            <a:ahLst/>
            <a:cxnLst>
              <a:cxn ang="0">
                <a:pos x="connsiteX0" y="connsiteY0"/>
              </a:cxn>
              <a:cxn ang="0">
                <a:pos x="connsiteX1" y="connsiteY1"/>
              </a:cxn>
              <a:cxn ang="0">
                <a:pos x="connsiteX2" y="connsiteY2"/>
              </a:cxn>
              <a:cxn ang="0">
                <a:pos x="connsiteX3" y="connsiteY3"/>
              </a:cxn>
            </a:cxnLst>
            <a:rect l="l" t="t" r="r" b="b"/>
            <a:pathLst>
              <a:path w="13230224" h="8820149">
                <a:moveTo>
                  <a:pt x="0" y="0"/>
                </a:moveTo>
                <a:lnTo>
                  <a:pt x="13230224" y="0"/>
                </a:lnTo>
                <a:lnTo>
                  <a:pt x="13230224" y="8820149"/>
                </a:lnTo>
                <a:lnTo>
                  <a:pt x="0" y="8820149"/>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968765256"/>
      </p:ext>
    </p:extLst>
  </p:cSld>
  <p:clrMapOvr>
    <a:masterClrMapping/>
  </p:clrMapOvr>
  <p:transition spd="slow">
    <p:push dir="u"/>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7_Custom 27_Push from bottom">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FC5FFF1E-057D-42EB-BD97-EA07625BA5E3}"/>
              </a:ext>
            </a:extLst>
          </p:cNvPr>
          <p:cNvSpPr>
            <a:spLocks noGrp="1"/>
          </p:cNvSpPr>
          <p:nvPr>
            <p:ph type="pic" sz="quarter" idx="18"/>
          </p:nvPr>
        </p:nvSpPr>
        <p:spPr>
          <a:xfrm>
            <a:off x="-1" y="-3162300"/>
            <a:ext cx="15029187" cy="10020299"/>
          </a:xfrm>
          <a:custGeom>
            <a:avLst/>
            <a:gdLst>
              <a:gd name="connsiteX0" fmla="*/ 0 w 13230224"/>
              <a:gd name="connsiteY0" fmla="*/ 0 h 8820149"/>
              <a:gd name="connsiteX1" fmla="*/ 13230224 w 13230224"/>
              <a:gd name="connsiteY1" fmla="*/ 0 h 8820149"/>
              <a:gd name="connsiteX2" fmla="*/ 13230224 w 13230224"/>
              <a:gd name="connsiteY2" fmla="*/ 8820149 h 8820149"/>
              <a:gd name="connsiteX3" fmla="*/ 0 w 13230224"/>
              <a:gd name="connsiteY3" fmla="*/ 8820149 h 8820149"/>
            </a:gdLst>
            <a:ahLst/>
            <a:cxnLst>
              <a:cxn ang="0">
                <a:pos x="connsiteX0" y="connsiteY0"/>
              </a:cxn>
              <a:cxn ang="0">
                <a:pos x="connsiteX1" y="connsiteY1"/>
              </a:cxn>
              <a:cxn ang="0">
                <a:pos x="connsiteX2" y="connsiteY2"/>
              </a:cxn>
              <a:cxn ang="0">
                <a:pos x="connsiteX3" y="connsiteY3"/>
              </a:cxn>
            </a:cxnLst>
            <a:rect l="l" t="t" r="r" b="b"/>
            <a:pathLst>
              <a:path w="13230224" h="8820149">
                <a:moveTo>
                  <a:pt x="0" y="0"/>
                </a:moveTo>
                <a:lnTo>
                  <a:pt x="13230224" y="0"/>
                </a:lnTo>
                <a:lnTo>
                  <a:pt x="13230224" y="8820149"/>
                </a:lnTo>
                <a:lnTo>
                  <a:pt x="0" y="8820149"/>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3364519006"/>
      </p:ext>
    </p:extLst>
  </p:cSld>
  <p:clrMapOvr>
    <a:masterClrMapping/>
  </p:clrMapOvr>
  <p:transition spd="slow">
    <p:push dir="u"/>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22_Custom 27_Push from bottom">
    <p:spTree>
      <p:nvGrpSpPr>
        <p:cNvPr id="1" name=""/>
        <p:cNvGrpSpPr/>
        <p:nvPr/>
      </p:nvGrpSpPr>
      <p:grpSpPr>
        <a:xfrm>
          <a:off x="0" y="0"/>
          <a:ext cx="0" cy="0"/>
          <a:chOff x="0" y="0"/>
          <a:chExt cx="0" cy="0"/>
        </a:xfrm>
      </p:grpSpPr>
      <p:sp>
        <p:nvSpPr>
          <p:cNvPr id="8" name="Picture Placeholder 8">
            <a:extLst>
              <a:ext uri="{FF2B5EF4-FFF2-40B4-BE49-F238E27FC236}">
                <a16:creationId xmlns:a16="http://schemas.microsoft.com/office/drawing/2014/main" id="{F6185E7B-FD64-46A6-933A-677076AD83DF}"/>
              </a:ext>
            </a:extLst>
          </p:cNvPr>
          <p:cNvSpPr>
            <a:spLocks noGrp="1"/>
          </p:cNvSpPr>
          <p:nvPr>
            <p:ph type="pic" sz="quarter" idx="18"/>
          </p:nvPr>
        </p:nvSpPr>
        <p:spPr>
          <a:xfrm>
            <a:off x="-1533525" y="-2609849"/>
            <a:ext cx="14201774" cy="9467849"/>
          </a:xfrm>
          <a:custGeom>
            <a:avLst/>
            <a:gdLst>
              <a:gd name="connsiteX0" fmla="*/ 0 w 14954251"/>
              <a:gd name="connsiteY0" fmla="*/ 0 h 21629638"/>
              <a:gd name="connsiteX1" fmla="*/ 14954251 w 14954251"/>
              <a:gd name="connsiteY1" fmla="*/ 0 h 21629638"/>
              <a:gd name="connsiteX2" fmla="*/ 14954251 w 14954251"/>
              <a:gd name="connsiteY2" fmla="*/ 21629638 h 21629638"/>
              <a:gd name="connsiteX3" fmla="*/ 0 w 14954251"/>
              <a:gd name="connsiteY3" fmla="*/ 21629638 h 21629638"/>
            </a:gdLst>
            <a:ahLst/>
            <a:cxnLst>
              <a:cxn ang="0">
                <a:pos x="connsiteX0" y="connsiteY0"/>
              </a:cxn>
              <a:cxn ang="0">
                <a:pos x="connsiteX1" y="connsiteY1"/>
              </a:cxn>
              <a:cxn ang="0">
                <a:pos x="connsiteX2" y="connsiteY2"/>
              </a:cxn>
              <a:cxn ang="0">
                <a:pos x="connsiteX3" y="connsiteY3"/>
              </a:cxn>
            </a:cxnLst>
            <a:rect l="l" t="t" r="r" b="b"/>
            <a:pathLst>
              <a:path w="14954251" h="21629638">
                <a:moveTo>
                  <a:pt x="0" y="0"/>
                </a:moveTo>
                <a:lnTo>
                  <a:pt x="14954251" y="0"/>
                </a:lnTo>
                <a:lnTo>
                  <a:pt x="14954251" y="21629638"/>
                </a:lnTo>
                <a:lnTo>
                  <a:pt x="0" y="21629638"/>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2248513300"/>
      </p:ext>
    </p:extLst>
  </p:cSld>
  <p:clrMapOvr>
    <a:masterClrMapping/>
  </p:clrMapOvr>
  <p:transition spd="slow">
    <p:push dir="u"/>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_Custom Imag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C832A5A-E1A3-42BE-82AA-46AB05D08778}"/>
              </a:ext>
            </a:extLst>
          </p:cNvPr>
          <p:cNvSpPr/>
          <p:nvPr userDrawn="1"/>
        </p:nvSpPr>
        <p:spPr>
          <a:xfrm>
            <a:off x="0" y="0"/>
            <a:ext cx="12192000" cy="6858000"/>
          </a:xfrm>
          <a:prstGeom prst="rect">
            <a:avLst/>
          </a:prstGeom>
          <a:gradFill>
            <a:gsLst>
              <a:gs pos="0">
                <a:schemeClr val="tx2"/>
              </a:gs>
              <a:gs pos="100000">
                <a:schemeClr val="accent1"/>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latin typeface="Open Sans" panose="020B0606030504020204" pitchFamily="34" charset="0"/>
            </a:endParaRPr>
          </a:p>
        </p:txBody>
      </p:sp>
      <p:pic>
        <p:nvPicPr>
          <p:cNvPr id="4" name="Picture 3" descr="A close up of a logo&#10;&#10;Description automatically generated">
            <a:extLst>
              <a:ext uri="{FF2B5EF4-FFF2-40B4-BE49-F238E27FC236}">
                <a16:creationId xmlns:a16="http://schemas.microsoft.com/office/drawing/2014/main" id="{2302F93C-5F54-6D46-9B37-9392B6DB1431}"/>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84208"/>
          <a:stretch/>
        </p:blipFill>
        <p:spPr>
          <a:xfrm>
            <a:off x="11033056" y="165768"/>
            <a:ext cx="1001781" cy="1371454"/>
          </a:xfrm>
          <a:prstGeom prst="rect">
            <a:avLst/>
          </a:prstGeom>
        </p:spPr>
      </p:pic>
      <p:sp>
        <p:nvSpPr>
          <p:cNvPr id="5" name="Rectangle 4">
            <a:extLst>
              <a:ext uri="{FF2B5EF4-FFF2-40B4-BE49-F238E27FC236}">
                <a16:creationId xmlns:a16="http://schemas.microsoft.com/office/drawing/2014/main" id="{5AB3EBFF-DD9A-4B48-9F45-7A2D963B8F53}"/>
              </a:ext>
            </a:extLst>
          </p:cNvPr>
          <p:cNvSpPr/>
          <p:nvPr userDrawn="1"/>
        </p:nvSpPr>
        <p:spPr>
          <a:xfrm>
            <a:off x="317500" y="6362735"/>
            <a:ext cx="10340974" cy="144000"/>
          </a:xfrm>
          <a:prstGeom prst="rect">
            <a:avLst/>
          </a:prstGeom>
          <a:gradFill>
            <a:gsLst>
              <a:gs pos="0">
                <a:schemeClr val="accent1">
                  <a:lumMod val="5000"/>
                  <a:lumOff val="95000"/>
                </a:schemeClr>
              </a:gs>
              <a:gs pos="100000">
                <a:schemeClr val="accent1"/>
              </a:gs>
            </a:gsLst>
            <a:lin ang="6600000" scaled="0"/>
          </a:gradFill>
          <a:ln>
            <a:noFill/>
          </a:ln>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GB" sz="1800" b="0" i="0" u="none" strike="noStrike" cap="none" normalizeH="0" baseline="0">
              <a:ln>
                <a:noFill/>
              </a:ln>
              <a:solidFill>
                <a:schemeClr val="tx1"/>
              </a:solidFill>
              <a:effectLst/>
              <a:latin typeface="Imago" pitchFamily="2" charset="0"/>
            </a:endParaRPr>
          </a:p>
        </p:txBody>
      </p:sp>
      <p:pic>
        <p:nvPicPr>
          <p:cNvPr id="6" name="Picture 5" descr="A close up of a logo&#10;&#10;Description automatically generated">
            <a:extLst>
              <a:ext uri="{FF2B5EF4-FFF2-40B4-BE49-F238E27FC236}">
                <a16:creationId xmlns:a16="http://schemas.microsoft.com/office/drawing/2014/main" id="{BC5F6A6F-A2D0-CD4E-85B1-B56AE43734C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87953" r="3" b="5337"/>
          <a:stretch/>
        </p:blipFill>
        <p:spPr>
          <a:xfrm>
            <a:off x="10760362" y="5403941"/>
            <a:ext cx="1468404" cy="1445189"/>
          </a:xfrm>
          <a:prstGeom prst="rect">
            <a:avLst/>
          </a:prstGeom>
        </p:spPr>
      </p:pic>
      <p:sp>
        <p:nvSpPr>
          <p:cNvPr id="7" name="Rectangle 6">
            <a:extLst>
              <a:ext uri="{FF2B5EF4-FFF2-40B4-BE49-F238E27FC236}">
                <a16:creationId xmlns:a16="http://schemas.microsoft.com/office/drawing/2014/main" id="{56F67BDE-FDE5-0D47-820F-DA35ED57809B}"/>
              </a:ext>
            </a:extLst>
          </p:cNvPr>
          <p:cNvSpPr/>
          <p:nvPr userDrawn="1"/>
        </p:nvSpPr>
        <p:spPr>
          <a:xfrm>
            <a:off x="-471657" y="6175371"/>
            <a:ext cx="749300" cy="506027"/>
          </a:xfrm>
          <a:prstGeom prst="rect">
            <a:avLst/>
          </a:prstGeom>
          <a:noFill/>
          <a:ln>
            <a:noFill/>
          </a:ln>
        </p:spPr>
        <p:txBody>
          <a:bodyPr vert="horz" wrap="square" lIns="0" tIns="45720" rIns="0" bIns="45720" numCol="1" rtlCol="0" anchor="ctr" anchorCtr="0" compatLnSpc="1">
            <a:prstTxWarp prst="textNoShape">
              <a:avLst/>
            </a:prstTxWarp>
            <a:noAutofit/>
          </a:bodyPr>
          <a:lstStyle/>
          <a:p>
            <a:pPr marL="0" marR="0" indent="0" algn="r" defTabSz="914400" rtl="0" eaLnBrk="0" fontAlgn="base" latinLnBrk="0" hangingPunct="0">
              <a:lnSpc>
                <a:spcPct val="100000"/>
              </a:lnSpc>
              <a:spcBef>
                <a:spcPct val="50000"/>
              </a:spcBef>
              <a:spcAft>
                <a:spcPct val="0"/>
              </a:spcAft>
              <a:buClrTx/>
              <a:buSzTx/>
              <a:buFontTx/>
              <a:buNone/>
              <a:tabLst/>
            </a:pPr>
            <a:r>
              <a:rPr lang="en-GB" sz="1100" b="0" kern="1200" cap="all" baseline="0">
                <a:solidFill>
                  <a:schemeClr val="accent4"/>
                </a:solidFill>
                <a:latin typeface="+mj-lt"/>
                <a:ea typeface="+mn-ea"/>
                <a:cs typeface="+mn-cs"/>
              </a:rPr>
              <a:t> </a:t>
            </a:r>
            <a:fld id="{3761FC7B-D30A-4CF4-8E0C-5E03F9746DE9}" type="slidenum">
              <a:rPr lang="en-GB" sz="1100" b="1" kern="1200" cap="all" baseline="0" smtClean="0">
                <a:solidFill>
                  <a:schemeClr val="accent1"/>
                </a:solidFill>
                <a:latin typeface="+mj-lt"/>
                <a:ea typeface="+mn-ea"/>
                <a:cs typeface="+mn-cs"/>
              </a:rPr>
              <a:pPr marL="0" marR="0" indent="0" algn="r" defTabSz="914400" rtl="0" eaLnBrk="0" fontAlgn="base" latinLnBrk="0" hangingPunct="0">
                <a:lnSpc>
                  <a:spcPct val="100000"/>
                </a:lnSpc>
                <a:spcBef>
                  <a:spcPct val="50000"/>
                </a:spcBef>
                <a:spcAft>
                  <a:spcPct val="0"/>
                </a:spcAft>
                <a:buClrTx/>
                <a:buSzTx/>
                <a:buFontTx/>
                <a:buNone/>
                <a:tabLst/>
              </a:pPr>
              <a:t>‹#›</a:t>
            </a:fld>
            <a:endParaRPr kumimoji="0" lang="en-ZA" sz="1100" b="1" i="0" u="none" strike="noStrike" cap="none" normalizeH="0" baseline="0">
              <a:ln>
                <a:noFill/>
              </a:ln>
              <a:solidFill>
                <a:schemeClr val="accent1"/>
              </a:solidFill>
              <a:effectLst/>
              <a:latin typeface="+mj-lt"/>
            </a:endParaRPr>
          </a:p>
        </p:txBody>
      </p:sp>
    </p:spTree>
    <p:extLst>
      <p:ext uri="{BB962C8B-B14F-4D97-AF65-F5344CB8AC3E}">
        <p14:creationId xmlns:p14="http://schemas.microsoft.com/office/powerpoint/2010/main" val="2493886302"/>
      </p:ext>
    </p:extLst>
  </p:cSld>
  <p:clrMapOvr>
    <a:masterClrMapping/>
  </p:clrMapOvr>
  <p:transition spd="slow">
    <p:push dir="u"/>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2_Custom 27_Push from bottom">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BF18AED8-C1E0-4E4E-9098-8956BF150F56}"/>
              </a:ext>
            </a:extLst>
          </p:cNvPr>
          <p:cNvSpPr>
            <a:spLocks noGrp="1"/>
          </p:cNvSpPr>
          <p:nvPr>
            <p:ph type="pic" sz="quarter" idx="17"/>
          </p:nvPr>
        </p:nvSpPr>
        <p:spPr>
          <a:xfrm>
            <a:off x="-1381126" y="-1"/>
            <a:ext cx="14954251" cy="21629638"/>
          </a:xfrm>
          <a:custGeom>
            <a:avLst/>
            <a:gdLst>
              <a:gd name="connsiteX0" fmla="*/ 0 w 14954251"/>
              <a:gd name="connsiteY0" fmla="*/ 0 h 21629638"/>
              <a:gd name="connsiteX1" fmla="*/ 14954251 w 14954251"/>
              <a:gd name="connsiteY1" fmla="*/ 0 h 21629638"/>
              <a:gd name="connsiteX2" fmla="*/ 14954251 w 14954251"/>
              <a:gd name="connsiteY2" fmla="*/ 21629638 h 21629638"/>
              <a:gd name="connsiteX3" fmla="*/ 0 w 14954251"/>
              <a:gd name="connsiteY3" fmla="*/ 21629638 h 21629638"/>
            </a:gdLst>
            <a:ahLst/>
            <a:cxnLst>
              <a:cxn ang="0">
                <a:pos x="connsiteX0" y="connsiteY0"/>
              </a:cxn>
              <a:cxn ang="0">
                <a:pos x="connsiteX1" y="connsiteY1"/>
              </a:cxn>
              <a:cxn ang="0">
                <a:pos x="connsiteX2" y="connsiteY2"/>
              </a:cxn>
              <a:cxn ang="0">
                <a:pos x="connsiteX3" y="connsiteY3"/>
              </a:cxn>
            </a:cxnLst>
            <a:rect l="l" t="t" r="r" b="b"/>
            <a:pathLst>
              <a:path w="14954251" h="21629638">
                <a:moveTo>
                  <a:pt x="0" y="0"/>
                </a:moveTo>
                <a:lnTo>
                  <a:pt x="14954251" y="0"/>
                </a:lnTo>
                <a:lnTo>
                  <a:pt x="14954251" y="21629638"/>
                </a:lnTo>
                <a:lnTo>
                  <a:pt x="0" y="21629638"/>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2017192972"/>
      </p:ext>
    </p:extLst>
  </p:cSld>
  <p:clrMapOvr>
    <a:masterClrMapping/>
  </p:clrMapOvr>
  <p:transition spd="slow">
    <p:push dir="d"/>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4_Custom 27_Push from bottom">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id="{BBA2478E-53D9-4C13-B6A4-5D7A7C672263}"/>
              </a:ext>
            </a:extLst>
          </p:cNvPr>
          <p:cNvSpPr>
            <a:spLocks noGrp="1"/>
          </p:cNvSpPr>
          <p:nvPr>
            <p:ph type="pic" sz="quarter" idx="18"/>
          </p:nvPr>
        </p:nvSpPr>
        <p:spPr>
          <a:xfrm>
            <a:off x="-1381127" y="-13716001"/>
            <a:ext cx="14954251" cy="21629638"/>
          </a:xfrm>
          <a:custGeom>
            <a:avLst/>
            <a:gdLst>
              <a:gd name="connsiteX0" fmla="*/ 0 w 14954251"/>
              <a:gd name="connsiteY0" fmla="*/ 0 h 21629638"/>
              <a:gd name="connsiteX1" fmla="*/ 14954251 w 14954251"/>
              <a:gd name="connsiteY1" fmla="*/ 0 h 21629638"/>
              <a:gd name="connsiteX2" fmla="*/ 14954251 w 14954251"/>
              <a:gd name="connsiteY2" fmla="*/ 21629638 h 21629638"/>
              <a:gd name="connsiteX3" fmla="*/ 0 w 14954251"/>
              <a:gd name="connsiteY3" fmla="*/ 21629638 h 21629638"/>
            </a:gdLst>
            <a:ahLst/>
            <a:cxnLst>
              <a:cxn ang="0">
                <a:pos x="connsiteX0" y="connsiteY0"/>
              </a:cxn>
              <a:cxn ang="0">
                <a:pos x="connsiteX1" y="connsiteY1"/>
              </a:cxn>
              <a:cxn ang="0">
                <a:pos x="connsiteX2" y="connsiteY2"/>
              </a:cxn>
              <a:cxn ang="0">
                <a:pos x="connsiteX3" y="connsiteY3"/>
              </a:cxn>
            </a:cxnLst>
            <a:rect l="l" t="t" r="r" b="b"/>
            <a:pathLst>
              <a:path w="14954251" h="21629638">
                <a:moveTo>
                  <a:pt x="0" y="0"/>
                </a:moveTo>
                <a:lnTo>
                  <a:pt x="14954251" y="0"/>
                </a:lnTo>
                <a:lnTo>
                  <a:pt x="14954251" y="21629638"/>
                </a:lnTo>
                <a:lnTo>
                  <a:pt x="0" y="21629638"/>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3734159828"/>
      </p:ext>
    </p:extLst>
  </p:cSld>
  <p:clrMapOvr>
    <a:masterClrMapping/>
  </p:clrMapOvr>
  <p:transition spd="slow">
    <p:push dir="d"/>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11_Custom 19_Push from bottom">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8D109744-8887-48DB-824B-BD6C04036121}"/>
              </a:ext>
            </a:extLst>
          </p:cNvPr>
          <p:cNvSpPr>
            <a:spLocks noGrp="1"/>
          </p:cNvSpPr>
          <p:nvPr>
            <p:ph type="pic" sz="quarter" idx="15"/>
          </p:nvPr>
        </p:nvSpPr>
        <p:spPr>
          <a:xfrm>
            <a:off x="0" y="-9535792"/>
            <a:ext cx="13244052" cy="19854192"/>
          </a:xfrm>
          <a:custGeom>
            <a:avLst/>
            <a:gdLst>
              <a:gd name="connsiteX0" fmla="*/ 0 w 13244052"/>
              <a:gd name="connsiteY0" fmla="*/ 0 h 19854192"/>
              <a:gd name="connsiteX1" fmla="*/ 13244052 w 13244052"/>
              <a:gd name="connsiteY1" fmla="*/ 0 h 19854192"/>
              <a:gd name="connsiteX2" fmla="*/ 13244052 w 13244052"/>
              <a:gd name="connsiteY2" fmla="*/ 19854192 h 19854192"/>
              <a:gd name="connsiteX3" fmla="*/ 0 w 13244052"/>
              <a:gd name="connsiteY3" fmla="*/ 19854192 h 19854192"/>
            </a:gdLst>
            <a:ahLst/>
            <a:cxnLst>
              <a:cxn ang="0">
                <a:pos x="connsiteX0" y="connsiteY0"/>
              </a:cxn>
              <a:cxn ang="0">
                <a:pos x="connsiteX1" y="connsiteY1"/>
              </a:cxn>
              <a:cxn ang="0">
                <a:pos x="connsiteX2" y="connsiteY2"/>
              </a:cxn>
              <a:cxn ang="0">
                <a:pos x="connsiteX3" y="connsiteY3"/>
              </a:cxn>
            </a:cxnLst>
            <a:rect l="l" t="t" r="r" b="b"/>
            <a:pathLst>
              <a:path w="13244052" h="19854192">
                <a:moveTo>
                  <a:pt x="0" y="0"/>
                </a:moveTo>
                <a:lnTo>
                  <a:pt x="13244052" y="0"/>
                </a:lnTo>
                <a:lnTo>
                  <a:pt x="13244052" y="19854192"/>
                </a:lnTo>
                <a:lnTo>
                  <a:pt x="0" y="19854192"/>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2138611587"/>
      </p:ext>
    </p:extLst>
  </p:cSld>
  <p:clrMapOvr>
    <a:masterClrMapping/>
  </p:clrMapOvr>
  <p:transition spd="slow">
    <p:push dir="u"/>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3_Custom 19_Push from bottom">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67192A8D-70D1-43F8-B723-E7850441B0F7}"/>
              </a:ext>
            </a:extLst>
          </p:cNvPr>
          <p:cNvSpPr>
            <a:spLocks noGrp="1"/>
          </p:cNvSpPr>
          <p:nvPr>
            <p:ph type="pic" sz="quarter" idx="13"/>
          </p:nvPr>
        </p:nvSpPr>
        <p:spPr>
          <a:xfrm>
            <a:off x="-1" y="-11050589"/>
            <a:ext cx="12192000" cy="15243176"/>
          </a:xfrm>
          <a:custGeom>
            <a:avLst/>
            <a:gdLst>
              <a:gd name="connsiteX0" fmla="*/ 0 w 12192000"/>
              <a:gd name="connsiteY0" fmla="*/ 0 h 15243176"/>
              <a:gd name="connsiteX1" fmla="*/ 12192000 w 12192000"/>
              <a:gd name="connsiteY1" fmla="*/ 0 h 15243176"/>
              <a:gd name="connsiteX2" fmla="*/ 12192000 w 12192000"/>
              <a:gd name="connsiteY2" fmla="*/ 15243176 h 15243176"/>
              <a:gd name="connsiteX3" fmla="*/ 0 w 12192000"/>
              <a:gd name="connsiteY3" fmla="*/ 15243176 h 15243176"/>
            </a:gdLst>
            <a:ahLst/>
            <a:cxnLst>
              <a:cxn ang="0">
                <a:pos x="connsiteX0" y="connsiteY0"/>
              </a:cxn>
              <a:cxn ang="0">
                <a:pos x="connsiteX1" y="connsiteY1"/>
              </a:cxn>
              <a:cxn ang="0">
                <a:pos x="connsiteX2" y="connsiteY2"/>
              </a:cxn>
              <a:cxn ang="0">
                <a:pos x="connsiteX3" y="connsiteY3"/>
              </a:cxn>
            </a:cxnLst>
            <a:rect l="l" t="t" r="r" b="b"/>
            <a:pathLst>
              <a:path w="12192000" h="15243176">
                <a:moveTo>
                  <a:pt x="0" y="0"/>
                </a:moveTo>
                <a:lnTo>
                  <a:pt x="12192000" y="0"/>
                </a:lnTo>
                <a:lnTo>
                  <a:pt x="12192000" y="15243176"/>
                </a:lnTo>
                <a:lnTo>
                  <a:pt x="0" y="15243176"/>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4206896739"/>
      </p:ext>
    </p:extLst>
  </p:cSld>
  <p:clrMapOvr>
    <a:masterClrMapping/>
  </p:clrMapOvr>
  <p:transition spd="slow">
    <p:push dir="u"/>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5_Custom 19_Push from bottom">
    <p:spTree>
      <p:nvGrpSpPr>
        <p:cNvPr id="1" name=""/>
        <p:cNvGrpSpPr/>
        <p:nvPr/>
      </p:nvGrpSpPr>
      <p:grpSpPr>
        <a:xfrm>
          <a:off x="0" y="0"/>
          <a:ext cx="0" cy="0"/>
          <a:chOff x="0" y="0"/>
          <a:chExt cx="0" cy="0"/>
        </a:xfrm>
      </p:grpSpPr>
      <p:sp>
        <p:nvSpPr>
          <p:cNvPr id="20" name="Picture Placeholder 19">
            <a:extLst>
              <a:ext uri="{FF2B5EF4-FFF2-40B4-BE49-F238E27FC236}">
                <a16:creationId xmlns:a16="http://schemas.microsoft.com/office/drawing/2014/main" id="{C54633A1-9528-4DE7-91AA-3E09BA56B6B1}"/>
              </a:ext>
            </a:extLst>
          </p:cNvPr>
          <p:cNvSpPr>
            <a:spLocks noGrp="1"/>
          </p:cNvSpPr>
          <p:nvPr>
            <p:ph type="pic" sz="quarter" idx="14"/>
          </p:nvPr>
        </p:nvSpPr>
        <p:spPr>
          <a:xfrm>
            <a:off x="0" y="-15635356"/>
            <a:ext cx="12192000" cy="18262636"/>
          </a:xfrm>
          <a:custGeom>
            <a:avLst/>
            <a:gdLst>
              <a:gd name="connsiteX0" fmla="*/ 0 w 12192000"/>
              <a:gd name="connsiteY0" fmla="*/ 0 h 18262636"/>
              <a:gd name="connsiteX1" fmla="*/ 12192000 w 12192000"/>
              <a:gd name="connsiteY1" fmla="*/ 0 h 18262636"/>
              <a:gd name="connsiteX2" fmla="*/ 12192000 w 12192000"/>
              <a:gd name="connsiteY2" fmla="*/ 18262636 h 18262636"/>
              <a:gd name="connsiteX3" fmla="*/ 0 w 12192000"/>
              <a:gd name="connsiteY3" fmla="*/ 18262636 h 18262636"/>
            </a:gdLst>
            <a:ahLst/>
            <a:cxnLst>
              <a:cxn ang="0">
                <a:pos x="connsiteX0" y="connsiteY0"/>
              </a:cxn>
              <a:cxn ang="0">
                <a:pos x="connsiteX1" y="connsiteY1"/>
              </a:cxn>
              <a:cxn ang="0">
                <a:pos x="connsiteX2" y="connsiteY2"/>
              </a:cxn>
              <a:cxn ang="0">
                <a:pos x="connsiteX3" y="connsiteY3"/>
              </a:cxn>
            </a:cxnLst>
            <a:rect l="l" t="t" r="r" b="b"/>
            <a:pathLst>
              <a:path w="12192000" h="18262636">
                <a:moveTo>
                  <a:pt x="0" y="0"/>
                </a:moveTo>
                <a:lnTo>
                  <a:pt x="12192000" y="0"/>
                </a:lnTo>
                <a:lnTo>
                  <a:pt x="12192000" y="18262636"/>
                </a:lnTo>
                <a:lnTo>
                  <a:pt x="0" y="18262636"/>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9" name="Rectangle 8" hidden="1">
            <a:extLst>
              <a:ext uri="{FF2B5EF4-FFF2-40B4-BE49-F238E27FC236}">
                <a16:creationId xmlns:a16="http://schemas.microsoft.com/office/drawing/2014/main" id="{FC5E0155-97F4-482B-BA5E-E7C9F8BCDDF0}"/>
              </a:ext>
            </a:extLst>
          </p:cNvPr>
          <p:cNvSpPr/>
          <p:nvPr userDrawn="1"/>
        </p:nvSpPr>
        <p:spPr>
          <a:xfrm>
            <a:off x="-19050" y="-6858000"/>
            <a:ext cx="1221105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latin typeface="Open Sans" panose="020B0606030504020204" pitchFamily="34" charset="0"/>
            </a:endParaRPr>
          </a:p>
        </p:txBody>
      </p:sp>
      <p:sp>
        <p:nvSpPr>
          <p:cNvPr id="5" name="Picture Placeholder 4">
            <a:extLst>
              <a:ext uri="{FF2B5EF4-FFF2-40B4-BE49-F238E27FC236}">
                <a16:creationId xmlns:a16="http://schemas.microsoft.com/office/drawing/2014/main" id="{2203A5FA-E1CA-416A-92A3-94BDDD0970AA}"/>
              </a:ext>
            </a:extLst>
          </p:cNvPr>
          <p:cNvSpPr>
            <a:spLocks noGrp="1"/>
          </p:cNvSpPr>
          <p:nvPr>
            <p:ph type="pic" sz="quarter" idx="15"/>
          </p:nvPr>
        </p:nvSpPr>
        <p:spPr>
          <a:xfrm>
            <a:off x="1610852" y="1390231"/>
            <a:ext cx="3294977" cy="4077538"/>
          </a:xfrm>
          <a:custGeom>
            <a:avLst/>
            <a:gdLst>
              <a:gd name="connsiteX0" fmla="*/ 0 w 12192000"/>
              <a:gd name="connsiteY0" fmla="*/ 0 h 18262636"/>
              <a:gd name="connsiteX1" fmla="*/ 12192000 w 12192000"/>
              <a:gd name="connsiteY1" fmla="*/ 0 h 18262636"/>
              <a:gd name="connsiteX2" fmla="*/ 12192000 w 12192000"/>
              <a:gd name="connsiteY2" fmla="*/ 18262636 h 18262636"/>
              <a:gd name="connsiteX3" fmla="*/ 0 w 12192000"/>
              <a:gd name="connsiteY3" fmla="*/ 18262636 h 18262636"/>
            </a:gdLst>
            <a:ahLst/>
            <a:cxnLst>
              <a:cxn ang="0">
                <a:pos x="connsiteX0" y="connsiteY0"/>
              </a:cxn>
              <a:cxn ang="0">
                <a:pos x="connsiteX1" y="connsiteY1"/>
              </a:cxn>
              <a:cxn ang="0">
                <a:pos x="connsiteX2" y="connsiteY2"/>
              </a:cxn>
              <a:cxn ang="0">
                <a:pos x="connsiteX3" y="connsiteY3"/>
              </a:cxn>
            </a:cxnLst>
            <a:rect l="l" t="t" r="r" b="b"/>
            <a:pathLst>
              <a:path w="12192000" h="18262636">
                <a:moveTo>
                  <a:pt x="0" y="0"/>
                </a:moveTo>
                <a:lnTo>
                  <a:pt x="12192000" y="0"/>
                </a:lnTo>
                <a:lnTo>
                  <a:pt x="12192000" y="18262636"/>
                </a:lnTo>
                <a:lnTo>
                  <a:pt x="0" y="18262636"/>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42700351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500" fill="hold"/>
                                        <p:tgtEl>
                                          <p:spTgt spid="5"/>
                                        </p:tgtEl>
                                        <p:attrNameLst>
                                          <p:attrName>ppt_x</p:attrName>
                                        </p:attrNameLst>
                                      </p:cBhvr>
                                      <p:tavLst>
                                        <p:tav tm="0">
                                          <p:val>
                                            <p:strVal val="0-#ppt_w/2"/>
                                          </p:val>
                                        </p:tav>
                                        <p:tav tm="100000">
                                          <p:val>
                                            <p:strVal val="#ppt_x"/>
                                          </p:val>
                                        </p:tav>
                                      </p:tavLst>
                                    </p:anim>
                                    <p:anim calcmode="lin" valueType="num">
                                      <p:cBhvr additive="base">
                                        <p:cTn id="8" dur="1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8_Custom 19_Push from bottom">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49F83D55-685A-43E6-A752-904E6A2E5422}"/>
              </a:ext>
            </a:extLst>
          </p:cNvPr>
          <p:cNvSpPr>
            <a:spLocks noGrp="1"/>
          </p:cNvSpPr>
          <p:nvPr>
            <p:ph type="pic" sz="quarter" idx="13"/>
          </p:nvPr>
        </p:nvSpPr>
        <p:spPr>
          <a:xfrm>
            <a:off x="1587" y="-14930951"/>
            <a:ext cx="12193588" cy="18259424"/>
          </a:xfrm>
          <a:custGeom>
            <a:avLst/>
            <a:gdLst>
              <a:gd name="connsiteX0" fmla="*/ 0 w 12193588"/>
              <a:gd name="connsiteY0" fmla="*/ 0 h 18259424"/>
              <a:gd name="connsiteX1" fmla="*/ 12193588 w 12193588"/>
              <a:gd name="connsiteY1" fmla="*/ 0 h 18259424"/>
              <a:gd name="connsiteX2" fmla="*/ 12193588 w 12193588"/>
              <a:gd name="connsiteY2" fmla="*/ 18259424 h 18259424"/>
              <a:gd name="connsiteX3" fmla="*/ 0 w 12193588"/>
              <a:gd name="connsiteY3" fmla="*/ 18259424 h 18259424"/>
            </a:gdLst>
            <a:ahLst/>
            <a:cxnLst>
              <a:cxn ang="0">
                <a:pos x="connsiteX0" y="connsiteY0"/>
              </a:cxn>
              <a:cxn ang="0">
                <a:pos x="connsiteX1" y="connsiteY1"/>
              </a:cxn>
              <a:cxn ang="0">
                <a:pos x="connsiteX2" y="connsiteY2"/>
              </a:cxn>
              <a:cxn ang="0">
                <a:pos x="connsiteX3" y="connsiteY3"/>
              </a:cxn>
            </a:cxnLst>
            <a:rect l="l" t="t" r="r" b="b"/>
            <a:pathLst>
              <a:path w="12193588" h="18259424">
                <a:moveTo>
                  <a:pt x="0" y="0"/>
                </a:moveTo>
                <a:lnTo>
                  <a:pt x="12193588" y="0"/>
                </a:lnTo>
                <a:lnTo>
                  <a:pt x="12193588" y="18259424"/>
                </a:lnTo>
                <a:lnTo>
                  <a:pt x="0" y="18259424"/>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533778707"/>
      </p:ext>
    </p:extLst>
  </p:cSld>
  <p:clrMapOvr>
    <a:masterClrMapping/>
  </p:clrMapOvr>
  <p:transition spd="slow">
    <p:push dir="u"/>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1_Custom 19_Push from bottom">
    <p:spTree>
      <p:nvGrpSpPr>
        <p:cNvPr id="1" name=""/>
        <p:cNvGrpSpPr/>
        <p:nvPr/>
      </p:nvGrpSpPr>
      <p:grpSpPr>
        <a:xfrm>
          <a:off x="0" y="0"/>
          <a:ext cx="0" cy="0"/>
          <a:chOff x="0" y="0"/>
          <a:chExt cx="0" cy="0"/>
        </a:xfrm>
      </p:grpSpPr>
      <p:sp>
        <p:nvSpPr>
          <p:cNvPr id="16" name="Picture Placeholder 15">
            <a:extLst>
              <a:ext uri="{FF2B5EF4-FFF2-40B4-BE49-F238E27FC236}">
                <a16:creationId xmlns:a16="http://schemas.microsoft.com/office/drawing/2014/main" id="{E1E4D437-B1A7-4B7C-B052-4BEA282B856C}"/>
              </a:ext>
            </a:extLst>
          </p:cNvPr>
          <p:cNvSpPr>
            <a:spLocks noGrp="1"/>
          </p:cNvSpPr>
          <p:nvPr>
            <p:ph type="pic" sz="quarter" idx="13"/>
          </p:nvPr>
        </p:nvSpPr>
        <p:spPr>
          <a:xfrm>
            <a:off x="-742951" y="-6836462"/>
            <a:ext cx="13677900" cy="20530924"/>
          </a:xfrm>
          <a:custGeom>
            <a:avLst/>
            <a:gdLst>
              <a:gd name="connsiteX0" fmla="*/ 0 w 13677900"/>
              <a:gd name="connsiteY0" fmla="*/ 0 h 20530924"/>
              <a:gd name="connsiteX1" fmla="*/ 13677900 w 13677900"/>
              <a:gd name="connsiteY1" fmla="*/ 0 h 20530924"/>
              <a:gd name="connsiteX2" fmla="*/ 13677900 w 13677900"/>
              <a:gd name="connsiteY2" fmla="*/ 20530924 h 20530924"/>
              <a:gd name="connsiteX3" fmla="*/ 0 w 13677900"/>
              <a:gd name="connsiteY3" fmla="*/ 20530924 h 20530924"/>
            </a:gdLst>
            <a:ahLst/>
            <a:cxnLst>
              <a:cxn ang="0">
                <a:pos x="connsiteX0" y="connsiteY0"/>
              </a:cxn>
              <a:cxn ang="0">
                <a:pos x="connsiteX1" y="connsiteY1"/>
              </a:cxn>
              <a:cxn ang="0">
                <a:pos x="connsiteX2" y="connsiteY2"/>
              </a:cxn>
              <a:cxn ang="0">
                <a:pos x="connsiteX3" y="connsiteY3"/>
              </a:cxn>
            </a:cxnLst>
            <a:rect l="l" t="t" r="r" b="b"/>
            <a:pathLst>
              <a:path w="13677900" h="20530924">
                <a:moveTo>
                  <a:pt x="0" y="0"/>
                </a:moveTo>
                <a:lnTo>
                  <a:pt x="13677900" y="0"/>
                </a:lnTo>
                <a:lnTo>
                  <a:pt x="13677900" y="20530924"/>
                </a:lnTo>
                <a:lnTo>
                  <a:pt x="0" y="20530924"/>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12" name="Rectangle 11" hidden="1">
            <a:extLst>
              <a:ext uri="{FF2B5EF4-FFF2-40B4-BE49-F238E27FC236}">
                <a16:creationId xmlns:a16="http://schemas.microsoft.com/office/drawing/2014/main" id="{DC6AC993-02BC-4FE0-8E3B-224BB415A771}"/>
              </a:ext>
            </a:extLst>
          </p:cNvPr>
          <p:cNvSpPr/>
          <p:nvPr userDrawn="1"/>
        </p:nvSpPr>
        <p:spPr>
          <a:xfrm>
            <a:off x="0" y="6836462"/>
            <a:ext cx="12192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latin typeface="Open Sans" panose="020B0606030504020204" pitchFamily="34" charset="0"/>
            </a:endParaRPr>
          </a:p>
        </p:txBody>
      </p:sp>
      <p:sp>
        <p:nvSpPr>
          <p:cNvPr id="17" name="Rectangle 16" hidden="1">
            <a:extLst>
              <a:ext uri="{FF2B5EF4-FFF2-40B4-BE49-F238E27FC236}">
                <a16:creationId xmlns:a16="http://schemas.microsoft.com/office/drawing/2014/main" id="{27EEE142-B854-469F-9C76-D5512E8DE735}"/>
              </a:ext>
            </a:extLst>
          </p:cNvPr>
          <p:cNvSpPr/>
          <p:nvPr userDrawn="1"/>
        </p:nvSpPr>
        <p:spPr>
          <a:xfrm>
            <a:off x="0" y="-21538"/>
            <a:ext cx="12192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latin typeface="Open Sans" panose="020B0606030504020204" pitchFamily="34" charset="0"/>
            </a:endParaRPr>
          </a:p>
        </p:txBody>
      </p:sp>
    </p:spTree>
    <p:extLst>
      <p:ext uri="{BB962C8B-B14F-4D97-AF65-F5344CB8AC3E}">
        <p14:creationId xmlns:p14="http://schemas.microsoft.com/office/powerpoint/2010/main" val="3822845065"/>
      </p:ext>
    </p:extLst>
  </p:cSld>
  <p:clrMapOvr>
    <a:masterClrMapping/>
  </p:clrMapOvr>
  <p:transition spd="slow">
    <p:push dir="u"/>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2_Custom 19_Push from bottom">
    <p:spTree>
      <p:nvGrpSpPr>
        <p:cNvPr id="1" name=""/>
        <p:cNvGrpSpPr/>
        <p:nvPr/>
      </p:nvGrpSpPr>
      <p:grpSpPr>
        <a:xfrm>
          <a:off x="0" y="0"/>
          <a:ext cx="0" cy="0"/>
          <a:chOff x="0" y="0"/>
          <a:chExt cx="0" cy="0"/>
        </a:xfrm>
      </p:grpSpPr>
      <p:sp>
        <p:nvSpPr>
          <p:cNvPr id="16" name="Picture Placeholder 15">
            <a:extLst>
              <a:ext uri="{FF2B5EF4-FFF2-40B4-BE49-F238E27FC236}">
                <a16:creationId xmlns:a16="http://schemas.microsoft.com/office/drawing/2014/main" id="{E1E4D437-B1A7-4B7C-B052-4BEA282B856C}"/>
              </a:ext>
            </a:extLst>
          </p:cNvPr>
          <p:cNvSpPr>
            <a:spLocks noGrp="1"/>
          </p:cNvSpPr>
          <p:nvPr>
            <p:ph type="pic" sz="quarter" idx="13"/>
          </p:nvPr>
        </p:nvSpPr>
        <p:spPr>
          <a:xfrm>
            <a:off x="-742951" y="-13672924"/>
            <a:ext cx="13677900" cy="20530924"/>
          </a:xfrm>
          <a:custGeom>
            <a:avLst/>
            <a:gdLst>
              <a:gd name="connsiteX0" fmla="*/ 0 w 13677900"/>
              <a:gd name="connsiteY0" fmla="*/ 0 h 20530924"/>
              <a:gd name="connsiteX1" fmla="*/ 13677900 w 13677900"/>
              <a:gd name="connsiteY1" fmla="*/ 0 h 20530924"/>
              <a:gd name="connsiteX2" fmla="*/ 13677900 w 13677900"/>
              <a:gd name="connsiteY2" fmla="*/ 20530924 h 20530924"/>
              <a:gd name="connsiteX3" fmla="*/ 0 w 13677900"/>
              <a:gd name="connsiteY3" fmla="*/ 20530924 h 20530924"/>
            </a:gdLst>
            <a:ahLst/>
            <a:cxnLst>
              <a:cxn ang="0">
                <a:pos x="connsiteX0" y="connsiteY0"/>
              </a:cxn>
              <a:cxn ang="0">
                <a:pos x="connsiteX1" y="connsiteY1"/>
              </a:cxn>
              <a:cxn ang="0">
                <a:pos x="connsiteX2" y="connsiteY2"/>
              </a:cxn>
              <a:cxn ang="0">
                <a:pos x="connsiteX3" y="connsiteY3"/>
              </a:cxn>
            </a:cxnLst>
            <a:rect l="l" t="t" r="r" b="b"/>
            <a:pathLst>
              <a:path w="13677900" h="20530924">
                <a:moveTo>
                  <a:pt x="0" y="0"/>
                </a:moveTo>
                <a:lnTo>
                  <a:pt x="13677900" y="0"/>
                </a:lnTo>
                <a:lnTo>
                  <a:pt x="13677900" y="20530924"/>
                </a:lnTo>
                <a:lnTo>
                  <a:pt x="0" y="20530924"/>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12" name="Rectangle 11" hidden="1">
            <a:extLst>
              <a:ext uri="{FF2B5EF4-FFF2-40B4-BE49-F238E27FC236}">
                <a16:creationId xmlns:a16="http://schemas.microsoft.com/office/drawing/2014/main" id="{DC6AC993-02BC-4FE0-8E3B-224BB415A771}"/>
              </a:ext>
            </a:extLst>
          </p:cNvPr>
          <p:cNvSpPr/>
          <p:nvPr userDrawn="1"/>
        </p:nvSpPr>
        <p:spPr>
          <a:xfrm>
            <a:off x="0" y="6836462"/>
            <a:ext cx="12192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latin typeface="Open Sans" panose="020B0606030504020204" pitchFamily="34" charset="0"/>
            </a:endParaRPr>
          </a:p>
        </p:txBody>
      </p:sp>
      <p:sp>
        <p:nvSpPr>
          <p:cNvPr id="17" name="Rectangle 16" hidden="1">
            <a:extLst>
              <a:ext uri="{FF2B5EF4-FFF2-40B4-BE49-F238E27FC236}">
                <a16:creationId xmlns:a16="http://schemas.microsoft.com/office/drawing/2014/main" id="{27EEE142-B854-469F-9C76-D5512E8DE735}"/>
              </a:ext>
            </a:extLst>
          </p:cNvPr>
          <p:cNvSpPr/>
          <p:nvPr userDrawn="1"/>
        </p:nvSpPr>
        <p:spPr>
          <a:xfrm>
            <a:off x="0" y="-21538"/>
            <a:ext cx="12192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latin typeface="Open Sans" panose="020B0606030504020204" pitchFamily="34" charset="0"/>
            </a:endParaRPr>
          </a:p>
        </p:txBody>
      </p:sp>
    </p:spTree>
    <p:extLst>
      <p:ext uri="{BB962C8B-B14F-4D97-AF65-F5344CB8AC3E}">
        <p14:creationId xmlns:p14="http://schemas.microsoft.com/office/powerpoint/2010/main" val="861559297"/>
      </p:ext>
    </p:extLst>
  </p:cSld>
  <p:clrMapOvr>
    <a:masterClrMapping/>
  </p:clrMapOvr>
  <p:transition spd="slow">
    <p:push dir="u"/>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15_Push from bottom">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67CE5CE-6513-41BE-BA52-9356CDE74918}"/>
              </a:ext>
            </a:extLst>
          </p:cNvPr>
          <p:cNvSpPr>
            <a:spLocks noGrp="1"/>
          </p:cNvSpPr>
          <p:nvPr>
            <p:ph type="pic" sz="quarter" idx="13"/>
          </p:nvPr>
        </p:nvSpPr>
        <p:spPr>
          <a:xfrm>
            <a:off x="0" y="0"/>
            <a:ext cx="6556375" cy="6556375"/>
          </a:xfrm>
          <a:custGeom>
            <a:avLst/>
            <a:gdLst>
              <a:gd name="connsiteX0" fmla="*/ 0 w 6556375"/>
              <a:gd name="connsiteY0" fmla="*/ 0 h 6556375"/>
              <a:gd name="connsiteX1" fmla="*/ 6556375 w 6556375"/>
              <a:gd name="connsiteY1" fmla="*/ 0 h 6556375"/>
              <a:gd name="connsiteX2" fmla="*/ 6554570 w 6556375"/>
              <a:gd name="connsiteY2" fmla="*/ 180567 h 6556375"/>
              <a:gd name="connsiteX3" fmla="*/ 0 w 6556375"/>
              <a:gd name="connsiteY3" fmla="*/ 6556375 h 6556375"/>
              <a:gd name="connsiteX4" fmla="*/ 0 w 6556375"/>
              <a:gd name="connsiteY4" fmla="*/ 0 h 65563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56375" h="6556375">
                <a:moveTo>
                  <a:pt x="0" y="0"/>
                </a:moveTo>
                <a:lnTo>
                  <a:pt x="6556375" y="0"/>
                </a:lnTo>
                <a:cubicBezTo>
                  <a:pt x="6556375" y="61393"/>
                  <a:pt x="6556375" y="120980"/>
                  <a:pt x="6554570" y="180567"/>
                </a:cubicBezTo>
                <a:cubicBezTo>
                  <a:pt x="6458869" y="3717867"/>
                  <a:pt x="3560774" y="6556375"/>
                  <a:pt x="0" y="6556375"/>
                </a:cubicBezTo>
                <a:cubicBezTo>
                  <a:pt x="0" y="0"/>
                  <a:pt x="0" y="0"/>
                  <a:pt x="0"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133010308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0-#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7_Push from bottom">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AD3F2189-CBB8-44A3-ACF6-033A25C228CF}"/>
              </a:ext>
            </a:extLst>
          </p:cNvPr>
          <p:cNvSpPr>
            <a:spLocks noGrp="1"/>
          </p:cNvSpPr>
          <p:nvPr>
            <p:ph type="pic" sz="quarter" idx="13"/>
          </p:nvPr>
        </p:nvSpPr>
        <p:spPr>
          <a:xfrm>
            <a:off x="5635625" y="0"/>
            <a:ext cx="6556375" cy="6556375"/>
          </a:xfrm>
          <a:custGeom>
            <a:avLst/>
            <a:gdLst>
              <a:gd name="connsiteX0" fmla="*/ 0 w 6556375"/>
              <a:gd name="connsiteY0" fmla="*/ 0 h 6556375"/>
              <a:gd name="connsiteX1" fmla="*/ 6556375 w 6556375"/>
              <a:gd name="connsiteY1" fmla="*/ 0 h 6556375"/>
              <a:gd name="connsiteX2" fmla="*/ 6556375 w 6556375"/>
              <a:gd name="connsiteY2" fmla="*/ 6556375 h 6556375"/>
              <a:gd name="connsiteX3" fmla="*/ 1805 w 6556375"/>
              <a:gd name="connsiteY3" fmla="*/ 180567 h 6556375"/>
              <a:gd name="connsiteX4" fmla="*/ 0 w 6556375"/>
              <a:gd name="connsiteY4" fmla="*/ 0 h 65563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56375" h="6556375">
                <a:moveTo>
                  <a:pt x="0" y="0"/>
                </a:moveTo>
                <a:lnTo>
                  <a:pt x="6556375" y="0"/>
                </a:lnTo>
                <a:cubicBezTo>
                  <a:pt x="6556375" y="0"/>
                  <a:pt x="6556375" y="0"/>
                  <a:pt x="6556375" y="6556375"/>
                </a:cubicBezTo>
                <a:cubicBezTo>
                  <a:pt x="2995601" y="6556375"/>
                  <a:pt x="97506" y="3717867"/>
                  <a:pt x="1805" y="180567"/>
                </a:cubicBezTo>
                <a:cubicBezTo>
                  <a:pt x="0" y="120980"/>
                  <a:pt x="0" y="61393"/>
                  <a:pt x="0"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381216454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1+#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48_Basic Layout">
    <p:spTree>
      <p:nvGrpSpPr>
        <p:cNvPr id="1" name=""/>
        <p:cNvGrpSpPr/>
        <p:nvPr/>
      </p:nvGrpSpPr>
      <p:grpSpPr>
        <a:xfrm>
          <a:off x="0" y="0"/>
          <a:ext cx="0" cy="0"/>
          <a:chOff x="0" y="0"/>
          <a:chExt cx="0" cy="0"/>
        </a:xfrm>
      </p:grpSpPr>
      <p:sp>
        <p:nvSpPr>
          <p:cNvPr id="6" name="Picture Placeholder 4">
            <a:extLst>
              <a:ext uri="{FF2B5EF4-FFF2-40B4-BE49-F238E27FC236}">
                <a16:creationId xmlns:a16="http://schemas.microsoft.com/office/drawing/2014/main" id="{6C2ECE3F-F96A-4D4F-94F4-52F0E7E66833}"/>
              </a:ext>
            </a:extLst>
          </p:cNvPr>
          <p:cNvSpPr>
            <a:spLocks noGrp="1"/>
          </p:cNvSpPr>
          <p:nvPr>
            <p:ph type="pic" sz="quarter" idx="12"/>
          </p:nvPr>
        </p:nvSpPr>
        <p:spPr>
          <a:xfrm>
            <a:off x="2134217" y="1845580"/>
            <a:ext cx="2859315" cy="1746256"/>
          </a:xfrm>
          <a:custGeom>
            <a:avLst/>
            <a:gdLst>
              <a:gd name="connsiteX0" fmla="*/ 0 w 3911600"/>
              <a:gd name="connsiteY0" fmla="*/ 0 h 6099946"/>
              <a:gd name="connsiteX1" fmla="*/ 3911600 w 3911600"/>
              <a:gd name="connsiteY1" fmla="*/ 0 h 6099946"/>
              <a:gd name="connsiteX2" fmla="*/ 3911600 w 3911600"/>
              <a:gd name="connsiteY2" fmla="*/ 6099946 h 6099946"/>
              <a:gd name="connsiteX3" fmla="*/ 0 w 3911600"/>
              <a:gd name="connsiteY3" fmla="*/ 6099946 h 6099946"/>
            </a:gdLst>
            <a:ahLst/>
            <a:cxnLst>
              <a:cxn ang="0">
                <a:pos x="connsiteX0" y="connsiteY0"/>
              </a:cxn>
              <a:cxn ang="0">
                <a:pos x="connsiteX1" y="connsiteY1"/>
              </a:cxn>
              <a:cxn ang="0">
                <a:pos x="connsiteX2" y="connsiteY2"/>
              </a:cxn>
              <a:cxn ang="0">
                <a:pos x="connsiteX3" y="connsiteY3"/>
              </a:cxn>
            </a:cxnLst>
            <a:rect l="l" t="t" r="r" b="b"/>
            <a:pathLst>
              <a:path w="3911600" h="6099946">
                <a:moveTo>
                  <a:pt x="0" y="0"/>
                </a:moveTo>
                <a:lnTo>
                  <a:pt x="3911600" y="0"/>
                </a:lnTo>
                <a:lnTo>
                  <a:pt x="3911600" y="6099946"/>
                </a:lnTo>
                <a:lnTo>
                  <a:pt x="0" y="6099946"/>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7" name="Picture Placeholder 4">
            <a:extLst>
              <a:ext uri="{FF2B5EF4-FFF2-40B4-BE49-F238E27FC236}">
                <a16:creationId xmlns:a16="http://schemas.microsoft.com/office/drawing/2014/main" id="{95BF6245-84EF-464B-9509-0668C4FD8E09}"/>
              </a:ext>
            </a:extLst>
          </p:cNvPr>
          <p:cNvSpPr>
            <a:spLocks noGrp="1"/>
          </p:cNvSpPr>
          <p:nvPr>
            <p:ph type="pic" sz="quarter" idx="13"/>
          </p:nvPr>
        </p:nvSpPr>
        <p:spPr>
          <a:xfrm>
            <a:off x="2134217" y="4118270"/>
            <a:ext cx="2859315" cy="1746256"/>
          </a:xfrm>
          <a:custGeom>
            <a:avLst/>
            <a:gdLst>
              <a:gd name="connsiteX0" fmla="*/ 0 w 3911600"/>
              <a:gd name="connsiteY0" fmla="*/ 0 h 6099946"/>
              <a:gd name="connsiteX1" fmla="*/ 3911600 w 3911600"/>
              <a:gd name="connsiteY1" fmla="*/ 0 h 6099946"/>
              <a:gd name="connsiteX2" fmla="*/ 3911600 w 3911600"/>
              <a:gd name="connsiteY2" fmla="*/ 6099946 h 6099946"/>
              <a:gd name="connsiteX3" fmla="*/ 0 w 3911600"/>
              <a:gd name="connsiteY3" fmla="*/ 6099946 h 6099946"/>
            </a:gdLst>
            <a:ahLst/>
            <a:cxnLst>
              <a:cxn ang="0">
                <a:pos x="connsiteX0" y="connsiteY0"/>
              </a:cxn>
              <a:cxn ang="0">
                <a:pos x="connsiteX1" y="connsiteY1"/>
              </a:cxn>
              <a:cxn ang="0">
                <a:pos x="connsiteX2" y="connsiteY2"/>
              </a:cxn>
              <a:cxn ang="0">
                <a:pos x="connsiteX3" y="connsiteY3"/>
              </a:cxn>
            </a:cxnLst>
            <a:rect l="l" t="t" r="r" b="b"/>
            <a:pathLst>
              <a:path w="3911600" h="6099946">
                <a:moveTo>
                  <a:pt x="0" y="0"/>
                </a:moveTo>
                <a:lnTo>
                  <a:pt x="3911600" y="0"/>
                </a:lnTo>
                <a:lnTo>
                  <a:pt x="3911600" y="6099946"/>
                </a:lnTo>
                <a:lnTo>
                  <a:pt x="0" y="6099946"/>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9" name="Title 1">
            <a:extLst>
              <a:ext uri="{FF2B5EF4-FFF2-40B4-BE49-F238E27FC236}">
                <a16:creationId xmlns:a16="http://schemas.microsoft.com/office/drawing/2014/main" id="{461D3061-D4AE-7F4B-970F-005A90B76AAE}"/>
              </a:ext>
            </a:extLst>
          </p:cNvPr>
          <p:cNvSpPr>
            <a:spLocks noGrp="1"/>
          </p:cNvSpPr>
          <p:nvPr>
            <p:ph type="title"/>
          </p:nvPr>
        </p:nvSpPr>
        <p:spPr>
          <a:xfrm>
            <a:off x="540248" y="539783"/>
            <a:ext cx="10515600" cy="434975"/>
          </a:xfrm>
        </p:spPr>
        <p:txBody>
          <a:bodyPr>
            <a:normAutofit/>
          </a:bodyPr>
          <a:lstStyle>
            <a:lvl1pPr algn="l">
              <a:defRPr sz="2000" b="1">
                <a:latin typeface="Arial" panose="020B0604020202020204" pitchFamily="34" charset="0"/>
                <a:cs typeface="Arial" panose="020B0604020202020204" pitchFamily="34" charset="0"/>
              </a:defRPr>
            </a:lvl1pPr>
          </a:lstStyle>
          <a:p>
            <a:endParaRPr lang="id-ID"/>
          </a:p>
        </p:txBody>
      </p:sp>
      <p:sp>
        <p:nvSpPr>
          <p:cNvPr id="10" name="Text Placeholder 7">
            <a:extLst>
              <a:ext uri="{FF2B5EF4-FFF2-40B4-BE49-F238E27FC236}">
                <a16:creationId xmlns:a16="http://schemas.microsoft.com/office/drawing/2014/main" id="{0E7C09ED-B735-FD43-8495-5C49E6EDBEC9}"/>
              </a:ext>
            </a:extLst>
          </p:cNvPr>
          <p:cNvSpPr>
            <a:spLocks noGrp="1"/>
          </p:cNvSpPr>
          <p:nvPr>
            <p:ph type="body" sz="quarter" idx="10"/>
          </p:nvPr>
        </p:nvSpPr>
        <p:spPr>
          <a:xfrm>
            <a:off x="540248" y="990063"/>
            <a:ext cx="10515600" cy="190500"/>
          </a:xfrm>
        </p:spPr>
        <p:txBody>
          <a:bodyPr>
            <a:noAutofit/>
          </a:bodyPr>
          <a:lstStyle>
            <a:lvl1pPr marL="0" indent="0" algn="l">
              <a:buNone/>
              <a:defRPr sz="1100">
                <a:solidFill>
                  <a:schemeClr val="bg1"/>
                </a:solidFill>
                <a:latin typeface="Arial" panose="020B0604020202020204" pitchFamily="34" charset="0"/>
                <a:cs typeface="Arial" panose="020B0604020202020204" pitchFamily="34" charset="0"/>
              </a:defRPr>
            </a:lvl1pPr>
          </a:lstStyle>
          <a:p>
            <a:pPr lvl="0"/>
            <a:endParaRPr lang="id-ID"/>
          </a:p>
        </p:txBody>
      </p:sp>
      <p:sp>
        <p:nvSpPr>
          <p:cNvPr id="11" name="Freeform 10">
            <a:extLst>
              <a:ext uri="{FF2B5EF4-FFF2-40B4-BE49-F238E27FC236}">
                <a16:creationId xmlns:a16="http://schemas.microsoft.com/office/drawing/2014/main" id="{49F0A84E-10CE-034A-96C9-7A3F47678502}"/>
              </a:ext>
            </a:extLst>
          </p:cNvPr>
          <p:cNvSpPr/>
          <p:nvPr userDrawn="1"/>
        </p:nvSpPr>
        <p:spPr>
          <a:xfrm>
            <a:off x="1" y="665542"/>
            <a:ext cx="504767" cy="153735"/>
          </a:xfrm>
          <a:custGeom>
            <a:avLst/>
            <a:gdLst>
              <a:gd name="connsiteX0" fmla="*/ 0 w 504768"/>
              <a:gd name="connsiteY0" fmla="*/ 0 h 153735"/>
              <a:gd name="connsiteX1" fmla="*/ 504769 w 504768"/>
              <a:gd name="connsiteY1" fmla="*/ 0 h 153735"/>
              <a:gd name="connsiteX2" fmla="*/ 421544 w 504768"/>
              <a:gd name="connsiteY2" fmla="*/ 153735 h 153735"/>
              <a:gd name="connsiteX3" fmla="*/ 0 w 504768"/>
              <a:gd name="connsiteY3" fmla="*/ 153735 h 153735"/>
              <a:gd name="connsiteX4" fmla="*/ 0 w 504768"/>
              <a:gd name="connsiteY4" fmla="*/ 0 h 1537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4768" h="153735">
                <a:moveTo>
                  <a:pt x="0" y="0"/>
                </a:moveTo>
                <a:lnTo>
                  <a:pt x="504769" y="0"/>
                </a:lnTo>
                <a:lnTo>
                  <a:pt x="421544" y="153735"/>
                </a:lnTo>
                <a:lnTo>
                  <a:pt x="0" y="153735"/>
                </a:lnTo>
                <a:lnTo>
                  <a:pt x="0" y="0"/>
                </a:lnTo>
                <a:close/>
              </a:path>
            </a:pathLst>
          </a:custGeom>
          <a:gradFill>
            <a:gsLst>
              <a:gs pos="0">
                <a:schemeClr val="accent1"/>
              </a:gs>
              <a:gs pos="100000">
                <a:schemeClr val="tx2"/>
              </a:gs>
            </a:gsLst>
            <a:lin ang="3000000" scaled="0"/>
          </a:gradFill>
          <a:ln w="8216" cap="flat">
            <a:noFill/>
            <a:prstDash val="solid"/>
            <a:miter/>
          </a:ln>
        </p:spPr>
        <p:txBody>
          <a:bodyPr rtlCol="0" anchor="ctr"/>
          <a:lstStyle/>
          <a:p>
            <a:endParaRPr lang="en-GB"/>
          </a:p>
        </p:txBody>
      </p:sp>
    </p:spTree>
    <p:extLst>
      <p:ext uri="{BB962C8B-B14F-4D97-AF65-F5344CB8AC3E}">
        <p14:creationId xmlns:p14="http://schemas.microsoft.com/office/powerpoint/2010/main" val="307671766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25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0-#ppt_w/2"/>
                                          </p:val>
                                        </p:tav>
                                        <p:tav tm="100000">
                                          <p:val>
                                            <p:strVal val="#ppt_x"/>
                                          </p:val>
                                        </p:tav>
                                      </p:tavLst>
                                    </p:anim>
                                    <p:anim calcmode="lin" valueType="num">
                                      <p:cBhvr additive="base">
                                        <p:cTn id="8" dur="1000" fill="hold"/>
                                        <p:tgtEl>
                                          <p:spTgt spid="6"/>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75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1000" fill="hold"/>
                                        <p:tgtEl>
                                          <p:spTgt spid="7"/>
                                        </p:tgtEl>
                                        <p:attrNameLst>
                                          <p:attrName>ppt_x</p:attrName>
                                        </p:attrNameLst>
                                      </p:cBhvr>
                                      <p:tavLst>
                                        <p:tav tm="0">
                                          <p:val>
                                            <p:strVal val="0-#ppt_w/2"/>
                                          </p:val>
                                        </p:tav>
                                        <p:tav tm="100000">
                                          <p:val>
                                            <p:strVal val="#ppt_x"/>
                                          </p:val>
                                        </p:tav>
                                      </p:tavLst>
                                    </p:anim>
                                    <p:anim calcmode="lin" valueType="num">
                                      <p:cBhvr additive="base">
                                        <p:cTn id="12" dur="1000" fill="hold"/>
                                        <p:tgtEl>
                                          <p:spTgt spid="7"/>
                                        </p:tgtEl>
                                        <p:attrNameLst>
                                          <p:attrName>ppt_y</p:attrName>
                                        </p:attrNameLst>
                                      </p:cBhvr>
                                      <p:tavLst>
                                        <p:tav tm="0">
                                          <p:val>
                                            <p:strVal val="#ppt_y"/>
                                          </p:val>
                                        </p:tav>
                                        <p:tav tm="100000">
                                          <p:val>
                                            <p:strVal val="#ppt_y"/>
                                          </p:val>
                                        </p:tav>
                                      </p:tavLst>
                                    </p:anim>
                                  </p:childTnLst>
                                </p:cTn>
                              </p:par>
                              <p:par>
                                <p:cTn id="13" presetID="2" presetClass="entr" presetSubtype="1" decel="100000" fill="hold" grpId="0" nodeType="withEffect" nodePh="1">
                                  <p:stCondLst>
                                    <p:cond delay="0"/>
                                  </p:stCondLst>
                                  <p:endCondLst>
                                    <p:cond evt="begin" delay="0">
                                      <p:tn val="13"/>
                                    </p:cond>
                                  </p:endCondLst>
                                  <p:childTnLst>
                                    <p:set>
                                      <p:cBhvr>
                                        <p:cTn id="14" dur="1" fill="hold">
                                          <p:stCondLst>
                                            <p:cond delay="0"/>
                                          </p:stCondLst>
                                        </p:cTn>
                                        <p:tgtEl>
                                          <p:spTgt spid="10">
                                            <p:txEl>
                                              <p:pRg st="0" end="0"/>
                                            </p:txEl>
                                          </p:spTgt>
                                        </p:tgtEl>
                                        <p:attrNameLst>
                                          <p:attrName>style.visibility</p:attrName>
                                        </p:attrNameLst>
                                      </p:cBhvr>
                                      <p:to>
                                        <p:strVal val="visible"/>
                                      </p:to>
                                    </p:set>
                                    <p:anim calcmode="lin" valueType="num">
                                      <p:cBhvr additive="base">
                                        <p:cTn id="15" dur="100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16" dur="1000" fill="hold"/>
                                        <p:tgtEl>
                                          <p:spTgt spid="10">
                                            <p:txEl>
                                              <p:pRg st="0" end="0"/>
                                            </p:txEl>
                                          </p:spTgt>
                                        </p:tgtEl>
                                        <p:attrNameLst>
                                          <p:attrName>ppt_y</p:attrName>
                                        </p:attrNameLst>
                                      </p:cBhvr>
                                      <p:tavLst>
                                        <p:tav tm="0">
                                          <p:val>
                                            <p:strVal val="0-#ppt_h/2"/>
                                          </p:val>
                                        </p:tav>
                                        <p:tav tm="100000">
                                          <p:val>
                                            <p:strVal val="#ppt_y"/>
                                          </p:val>
                                        </p:tav>
                                      </p:tavLst>
                                    </p:anim>
                                  </p:childTnLst>
                                </p:cTn>
                              </p:par>
                              <p:par>
                                <p:cTn id="17" presetID="2" presetClass="entr" presetSubtype="1" decel="100000" fill="hold" grpId="0" nodeType="withEffect" nodePh="1">
                                  <p:stCondLst>
                                    <p:cond delay="250"/>
                                  </p:stCondLst>
                                  <p:endCondLst>
                                    <p:cond evt="begin" delay="0">
                                      <p:tn val="17"/>
                                    </p:cond>
                                  </p:end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1000" fill="hold"/>
                                        <p:tgtEl>
                                          <p:spTgt spid="9"/>
                                        </p:tgtEl>
                                        <p:attrNameLst>
                                          <p:attrName>ppt_x</p:attrName>
                                        </p:attrNameLst>
                                      </p:cBhvr>
                                      <p:tavLst>
                                        <p:tav tm="0">
                                          <p:val>
                                            <p:strVal val="#ppt_x"/>
                                          </p:val>
                                        </p:tav>
                                        <p:tav tm="100000">
                                          <p:val>
                                            <p:strVal val="#ppt_x"/>
                                          </p:val>
                                        </p:tav>
                                      </p:tavLst>
                                    </p:anim>
                                    <p:anim calcmode="lin" valueType="num">
                                      <p:cBhvr additive="base">
                                        <p:cTn id="20" dur="1000" fill="hold"/>
                                        <p:tgtEl>
                                          <p:spTgt spid="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9" grpId="0"/>
      <p:bldP spid="10"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10"/>
                        </p:tgtEl>
                        <p:attrNameLst>
                          <p:attrName>style.visibility</p:attrName>
                        </p:attrNameLst>
                      </p:cBhvr>
                      <p:to>
                        <p:strVal val="visible"/>
                      </p:to>
                    </p:set>
                    <p:anim calcmode="lin" valueType="num">
                      <p:cBhvr additive="base">
                        <p:cTn dur="1000" fill="hold"/>
                        <p:tgtEl>
                          <p:spTgt spid="10"/>
                        </p:tgtEl>
                        <p:attrNameLst>
                          <p:attrName>ppt_x</p:attrName>
                        </p:attrNameLst>
                      </p:cBhvr>
                      <p:tavLst>
                        <p:tav tm="0">
                          <p:val>
                            <p:strVal val="#ppt_x"/>
                          </p:val>
                        </p:tav>
                        <p:tav tm="100000">
                          <p:val>
                            <p:strVal val="#ppt_x"/>
                          </p:val>
                        </p:tav>
                      </p:tavLst>
                    </p:anim>
                    <p:anim calcmode="lin" valueType="num">
                      <p:cBhvr additive="base">
                        <p:cTn dur="1000" fill="hold"/>
                        <p:tgtEl>
                          <p:spTgt spid="10"/>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18_Push from lef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8B43A511-0699-45BC-995F-A20A1E52BBB0}"/>
              </a:ext>
            </a:extLst>
          </p:cNvPr>
          <p:cNvSpPr>
            <a:spLocks noGrp="1"/>
          </p:cNvSpPr>
          <p:nvPr>
            <p:ph type="pic" sz="quarter" idx="13"/>
          </p:nvPr>
        </p:nvSpPr>
        <p:spPr>
          <a:xfrm>
            <a:off x="0" y="-1"/>
            <a:ext cx="7076167" cy="6858000"/>
          </a:xfrm>
          <a:custGeom>
            <a:avLst/>
            <a:gdLst>
              <a:gd name="connsiteX0" fmla="*/ 3260454 w 7076167"/>
              <a:gd name="connsiteY0" fmla="*/ 0 h 6858000"/>
              <a:gd name="connsiteX1" fmla="*/ 7076167 w 7076167"/>
              <a:gd name="connsiteY1" fmla="*/ 0 h 6858000"/>
              <a:gd name="connsiteX2" fmla="*/ 3812327 w 7076167"/>
              <a:gd name="connsiteY2" fmla="*/ 6858000 h 6858000"/>
              <a:gd name="connsiteX3" fmla="*/ 0 w 707616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7076167" h="6858000">
                <a:moveTo>
                  <a:pt x="3260454" y="0"/>
                </a:moveTo>
                <a:lnTo>
                  <a:pt x="7076167" y="0"/>
                </a:lnTo>
                <a:lnTo>
                  <a:pt x="3812327" y="6858000"/>
                </a:lnTo>
                <a:lnTo>
                  <a:pt x="0" y="6858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312560112"/>
      </p:ext>
    </p:extLst>
  </p:cSld>
  <p:clrMapOvr>
    <a:masterClrMapping/>
  </p:clrMapOvr>
  <p:transition spd="slow">
    <p:push dir="r"/>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19_Push from righ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92C03739-F3C1-4B90-85AB-BC92636C846B}"/>
              </a:ext>
            </a:extLst>
          </p:cNvPr>
          <p:cNvSpPr>
            <a:spLocks noGrp="1"/>
          </p:cNvSpPr>
          <p:nvPr>
            <p:ph type="pic" sz="quarter" idx="13"/>
          </p:nvPr>
        </p:nvSpPr>
        <p:spPr>
          <a:xfrm>
            <a:off x="5115831" y="0"/>
            <a:ext cx="7076167" cy="6858000"/>
          </a:xfrm>
          <a:custGeom>
            <a:avLst/>
            <a:gdLst>
              <a:gd name="connsiteX0" fmla="*/ 0 w 7076167"/>
              <a:gd name="connsiteY0" fmla="*/ 0 h 6858000"/>
              <a:gd name="connsiteX1" fmla="*/ 3815713 w 7076167"/>
              <a:gd name="connsiteY1" fmla="*/ 0 h 6858000"/>
              <a:gd name="connsiteX2" fmla="*/ 7076167 w 7076167"/>
              <a:gd name="connsiteY2" fmla="*/ 6858000 h 6858000"/>
              <a:gd name="connsiteX3" fmla="*/ 3263840 w 707616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7076167" h="6858000">
                <a:moveTo>
                  <a:pt x="0" y="0"/>
                </a:moveTo>
                <a:lnTo>
                  <a:pt x="3815713" y="0"/>
                </a:lnTo>
                <a:lnTo>
                  <a:pt x="7076167" y="6858000"/>
                </a:lnTo>
                <a:lnTo>
                  <a:pt x="3263840" y="6858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3216478349"/>
      </p:ext>
    </p:extLst>
  </p:cSld>
  <p:clrMapOvr>
    <a:masterClrMapping/>
  </p:clrMapOvr>
  <p:transition spd="slow">
    <p:push/>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19_Push from lef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9F20A04E-6DBF-47FF-8915-60314F9E2BED}"/>
              </a:ext>
            </a:extLst>
          </p:cNvPr>
          <p:cNvSpPr>
            <a:spLocks noGrp="1"/>
          </p:cNvSpPr>
          <p:nvPr>
            <p:ph type="pic" sz="quarter" idx="13"/>
          </p:nvPr>
        </p:nvSpPr>
        <p:spPr>
          <a:xfrm>
            <a:off x="0" y="1"/>
            <a:ext cx="7076167" cy="6858000"/>
          </a:xfrm>
          <a:custGeom>
            <a:avLst/>
            <a:gdLst>
              <a:gd name="connsiteX0" fmla="*/ 0 w 7076167"/>
              <a:gd name="connsiteY0" fmla="*/ 0 h 6858000"/>
              <a:gd name="connsiteX1" fmla="*/ 3812327 w 7076167"/>
              <a:gd name="connsiteY1" fmla="*/ 0 h 6858000"/>
              <a:gd name="connsiteX2" fmla="*/ 7076167 w 7076167"/>
              <a:gd name="connsiteY2" fmla="*/ 6858000 h 6858000"/>
              <a:gd name="connsiteX3" fmla="*/ 3260454 w 707616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7076167" h="6858000">
                <a:moveTo>
                  <a:pt x="0" y="0"/>
                </a:moveTo>
                <a:lnTo>
                  <a:pt x="3812327" y="0"/>
                </a:lnTo>
                <a:lnTo>
                  <a:pt x="7076167" y="6858000"/>
                </a:lnTo>
                <a:lnTo>
                  <a:pt x="3260454" y="6858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1051282364"/>
      </p:ext>
    </p:extLst>
  </p:cSld>
  <p:clrMapOvr>
    <a:masterClrMapping/>
  </p:clrMapOvr>
  <p:transition spd="slow">
    <p:push dir="r"/>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20_Push from righ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EAD01ED2-2904-496F-96E5-2262F3D6868E}"/>
              </a:ext>
            </a:extLst>
          </p:cNvPr>
          <p:cNvSpPr>
            <a:spLocks noGrp="1"/>
          </p:cNvSpPr>
          <p:nvPr>
            <p:ph type="pic" sz="quarter" idx="13"/>
          </p:nvPr>
        </p:nvSpPr>
        <p:spPr>
          <a:xfrm>
            <a:off x="5115833" y="0"/>
            <a:ext cx="7076167" cy="6858000"/>
          </a:xfrm>
          <a:custGeom>
            <a:avLst/>
            <a:gdLst>
              <a:gd name="connsiteX0" fmla="*/ 3263840 w 7076167"/>
              <a:gd name="connsiteY0" fmla="*/ 0 h 6858000"/>
              <a:gd name="connsiteX1" fmla="*/ 7076167 w 7076167"/>
              <a:gd name="connsiteY1" fmla="*/ 0 h 6858000"/>
              <a:gd name="connsiteX2" fmla="*/ 3815713 w 7076167"/>
              <a:gd name="connsiteY2" fmla="*/ 6858000 h 6858000"/>
              <a:gd name="connsiteX3" fmla="*/ 0 w 707616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7076167" h="6858000">
                <a:moveTo>
                  <a:pt x="3263840" y="0"/>
                </a:moveTo>
                <a:lnTo>
                  <a:pt x="7076167" y="0"/>
                </a:lnTo>
                <a:lnTo>
                  <a:pt x="3815713" y="6858000"/>
                </a:lnTo>
                <a:lnTo>
                  <a:pt x="0" y="6858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1350426570"/>
      </p:ext>
    </p:extLst>
  </p:cSld>
  <p:clrMapOvr>
    <a:masterClrMapping/>
  </p:clrMapOvr>
  <p:transition spd="slow">
    <p:push/>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6_Push from bottom">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16FA4EF2-76CB-4AF1-B907-BF9B12EAC53D}"/>
              </a:ext>
            </a:extLst>
          </p:cNvPr>
          <p:cNvSpPr>
            <a:spLocks noGrp="1"/>
          </p:cNvSpPr>
          <p:nvPr>
            <p:ph type="pic" sz="quarter" idx="13"/>
          </p:nvPr>
        </p:nvSpPr>
        <p:spPr>
          <a:xfrm>
            <a:off x="8001000" y="1231900"/>
            <a:ext cx="2286000" cy="2286000"/>
          </a:xfrm>
          <a:custGeom>
            <a:avLst/>
            <a:gdLst>
              <a:gd name="connsiteX0" fmla="*/ 1143000 w 2286000"/>
              <a:gd name="connsiteY0" fmla="*/ 0 h 2286000"/>
              <a:gd name="connsiteX1" fmla="*/ 2286000 w 2286000"/>
              <a:gd name="connsiteY1" fmla="*/ 1143000 h 2286000"/>
              <a:gd name="connsiteX2" fmla="*/ 1143000 w 2286000"/>
              <a:gd name="connsiteY2" fmla="*/ 2286000 h 2286000"/>
              <a:gd name="connsiteX3" fmla="*/ 0 w 2286000"/>
              <a:gd name="connsiteY3" fmla="*/ 1143000 h 2286000"/>
              <a:gd name="connsiteX4" fmla="*/ 1143000 w 2286000"/>
              <a:gd name="connsiteY4" fmla="*/ 0 h 228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0" h="2286000">
                <a:moveTo>
                  <a:pt x="1143000" y="0"/>
                </a:moveTo>
                <a:cubicBezTo>
                  <a:pt x="1774261" y="0"/>
                  <a:pt x="2286000" y="511739"/>
                  <a:pt x="2286000" y="1143000"/>
                </a:cubicBezTo>
                <a:cubicBezTo>
                  <a:pt x="2286000" y="1774261"/>
                  <a:pt x="1774261" y="2286000"/>
                  <a:pt x="1143000" y="2286000"/>
                </a:cubicBezTo>
                <a:cubicBezTo>
                  <a:pt x="511739" y="2286000"/>
                  <a:pt x="0" y="1774261"/>
                  <a:pt x="0" y="1143000"/>
                </a:cubicBezTo>
                <a:cubicBezTo>
                  <a:pt x="0" y="511739"/>
                  <a:pt x="511739" y="0"/>
                  <a:pt x="1143000"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8" name="Picture Placeholder 7">
            <a:extLst>
              <a:ext uri="{FF2B5EF4-FFF2-40B4-BE49-F238E27FC236}">
                <a16:creationId xmlns:a16="http://schemas.microsoft.com/office/drawing/2014/main" id="{71BC65A5-4E80-4D2C-8F92-DB7AE0157038}"/>
              </a:ext>
            </a:extLst>
          </p:cNvPr>
          <p:cNvSpPr>
            <a:spLocks noGrp="1"/>
          </p:cNvSpPr>
          <p:nvPr>
            <p:ph type="pic" sz="quarter" idx="14"/>
          </p:nvPr>
        </p:nvSpPr>
        <p:spPr>
          <a:xfrm>
            <a:off x="1892300" y="1231900"/>
            <a:ext cx="2286000" cy="2286000"/>
          </a:xfrm>
          <a:custGeom>
            <a:avLst/>
            <a:gdLst>
              <a:gd name="connsiteX0" fmla="*/ 1143000 w 2286000"/>
              <a:gd name="connsiteY0" fmla="*/ 0 h 2286000"/>
              <a:gd name="connsiteX1" fmla="*/ 2286000 w 2286000"/>
              <a:gd name="connsiteY1" fmla="*/ 1143000 h 2286000"/>
              <a:gd name="connsiteX2" fmla="*/ 1143000 w 2286000"/>
              <a:gd name="connsiteY2" fmla="*/ 2286000 h 2286000"/>
              <a:gd name="connsiteX3" fmla="*/ 0 w 2286000"/>
              <a:gd name="connsiteY3" fmla="*/ 1143000 h 2286000"/>
              <a:gd name="connsiteX4" fmla="*/ 1143000 w 2286000"/>
              <a:gd name="connsiteY4" fmla="*/ 0 h 228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0" h="2286000">
                <a:moveTo>
                  <a:pt x="1143000" y="0"/>
                </a:moveTo>
                <a:cubicBezTo>
                  <a:pt x="1774261" y="0"/>
                  <a:pt x="2286000" y="511739"/>
                  <a:pt x="2286000" y="1143000"/>
                </a:cubicBezTo>
                <a:cubicBezTo>
                  <a:pt x="2286000" y="1774261"/>
                  <a:pt x="1774261" y="2286000"/>
                  <a:pt x="1143000" y="2286000"/>
                </a:cubicBezTo>
                <a:cubicBezTo>
                  <a:pt x="511739" y="2286000"/>
                  <a:pt x="0" y="1774261"/>
                  <a:pt x="0" y="1143000"/>
                </a:cubicBezTo>
                <a:cubicBezTo>
                  <a:pt x="0" y="511739"/>
                  <a:pt x="511739" y="0"/>
                  <a:pt x="1143000"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413888243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000" fill="hold"/>
                                        <p:tgtEl>
                                          <p:spTgt spid="8"/>
                                        </p:tgtEl>
                                        <p:attrNameLst>
                                          <p:attrName>ppt_x</p:attrName>
                                        </p:attrNameLst>
                                      </p:cBhvr>
                                      <p:tavLst>
                                        <p:tav tm="0">
                                          <p:val>
                                            <p:strVal val="#ppt_x"/>
                                          </p:val>
                                        </p:tav>
                                        <p:tav tm="100000">
                                          <p:val>
                                            <p:strVal val="#ppt_x"/>
                                          </p:val>
                                        </p:tav>
                                      </p:tavLst>
                                    </p:anim>
                                    <p:anim calcmode="lin" valueType="num">
                                      <p:cBhvr additive="base">
                                        <p:cTn id="8" dur="1000" fill="hold"/>
                                        <p:tgtEl>
                                          <p:spTgt spid="8"/>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100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1000" fill="hold"/>
                                        <p:tgtEl>
                                          <p:spTgt spid="9"/>
                                        </p:tgtEl>
                                        <p:attrNameLst>
                                          <p:attrName>ppt_x</p:attrName>
                                        </p:attrNameLst>
                                      </p:cBhvr>
                                      <p:tavLst>
                                        <p:tav tm="0">
                                          <p:val>
                                            <p:strVal val="#ppt_x"/>
                                          </p:val>
                                        </p:tav>
                                        <p:tav tm="100000">
                                          <p:val>
                                            <p:strVal val="#ppt_x"/>
                                          </p:val>
                                        </p:tav>
                                      </p:tavLst>
                                    </p:anim>
                                    <p:anim calcmode="lin" valueType="num">
                                      <p:cBhvr additive="base">
                                        <p:cTn id="12" dur="1000" fill="hold"/>
                                        <p:tgtEl>
                                          <p:spTgt spid="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8" grpId="0" animBg="1"/>
    </p:bldLst>
  </p:timing>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2_Push from left 1">
    <p:spTree>
      <p:nvGrpSpPr>
        <p:cNvPr id="1" name=""/>
        <p:cNvGrpSpPr/>
        <p:nvPr/>
      </p:nvGrpSpPr>
      <p:grpSpPr>
        <a:xfrm>
          <a:off x="0" y="0"/>
          <a:ext cx="0" cy="0"/>
          <a:chOff x="0" y="0"/>
          <a:chExt cx="0" cy="0"/>
        </a:xfrm>
      </p:grpSpPr>
      <p:sp>
        <p:nvSpPr>
          <p:cNvPr id="6" name="Picture Placeholder 3">
            <a:extLst>
              <a:ext uri="{FF2B5EF4-FFF2-40B4-BE49-F238E27FC236}">
                <a16:creationId xmlns:a16="http://schemas.microsoft.com/office/drawing/2014/main" id="{BC984B42-F662-4259-9372-3D02AA1EC36D}"/>
              </a:ext>
            </a:extLst>
          </p:cNvPr>
          <p:cNvSpPr>
            <a:spLocks noGrp="1"/>
          </p:cNvSpPr>
          <p:nvPr>
            <p:ph type="pic" sz="quarter" idx="11"/>
          </p:nvPr>
        </p:nvSpPr>
        <p:spPr>
          <a:xfrm>
            <a:off x="0" y="0"/>
            <a:ext cx="75438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2680103389"/>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indefinite" accel="33333" decel="33333" autoRev="1" fill="hold" grpId="0" nodeType="withEffect">
                                  <p:stCondLst>
                                    <p:cond delay="0"/>
                                  </p:stCondLst>
                                  <p:childTnLst>
                                    <p:animScale>
                                      <p:cBhvr>
                                        <p:cTn id="6" dur="3000" fill="hold"/>
                                        <p:tgtEl>
                                          <p:spTgt spid="6"/>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2_Push from righ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9B905CE3-A0B5-4EEA-98F0-20D8D2544247}"/>
              </a:ext>
            </a:extLst>
          </p:cNvPr>
          <p:cNvSpPr>
            <a:spLocks noGrp="1"/>
          </p:cNvSpPr>
          <p:nvPr>
            <p:ph type="pic" sz="quarter" idx="11"/>
          </p:nvPr>
        </p:nvSpPr>
        <p:spPr>
          <a:xfrm>
            <a:off x="4648200" y="0"/>
            <a:ext cx="75438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3" name="Title 1">
            <a:extLst>
              <a:ext uri="{FF2B5EF4-FFF2-40B4-BE49-F238E27FC236}">
                <a16:creationId xmlns:a16="http://schemas.microsoft.com/office/drawing/2014/main" id="{AB56F1E5-EF0C-684D-AB81-B3EB8434012B}"/>
              </a:ext>
            </a:extLst>
          </p:cNvPr>
          <p:cNvSpPr>
            <a:spLocks noGrp="1"/>
          </p:cNvSpPr>
          <p:nvPr>
            <p:ph type="title"/>
          </p:nvPr>
        </p:nvSpPr>
        <p:spPr>
          <a:xfrm>
            <a:off x="540248" y="539783"/>
            <a:ext cx="10515600" cy="434975"/>
          </a:xfrm>
        </p:spPr>
        <p:txBody>
          <a:bodyPr>
            <a:normAutofit/>
          </a:bodyPr>
          <a:lstStyle>
            <a:lvl1pPr algn="l">
              <a:defRPr sz="2000" b="1">
                <a:latin typeface="Arial" panose="020B0604020202020204" pitchFamily="34" charset="0"/>
                <a:cs typeface="Arial" panose="020B0604020202020204" pitchFamily="34" charset="0"/>
              </a:defRPr>
            </a:lvl1pPr>
          </a:lstStyle>
          <a:p>
            <a:endParaRPr lang="id-ID"/>
          </a:p>
        </p:txBody>
      </p:sp>
      <p:sp>
        <p:nvSpPr>
          <p:cNvPr id="5" name="Text Placeholder 7">
            <a:extLst>
              <a:ext uri="{FF2B5EF4-FFF2-40B4-BE49-F238E27FC236}">
                <a16:creationId xmlns:a16="http://schemas.microsoft.com/office/drawing/2014/main" id="{997BA390-70DB-6E4F-A4B0-DA1933CC6E93}"/>
              </a:ext>
            </a:extLst>
          </p:cNvPr>
          <p:cNvSpPr>
            <a:spLocks noGrp="1"/>
          </p:cNvSpPr>
          <p:nvPr>
            <p:ph type="body" sz="quarter" idx="10"/>
          </p:nvPr>
        </p:nvSpPr>
        <p:spPr>
          <a:xfrm>
            <a:off x="540248" y="990063"/>
            <a:ext cx="10515600" cy="190500"/>
          </a:xfrm>
        </p:spPr>
        <p:txBody>
          <a:bodyPr>
            <a:noAutofit/>
          </a:bodyPr>
          <a:lstStyle>
            <a:lvl1pPr marL="0" indent="0" algn="l">
              <a:buNone/>
              <a:defRPr sz="1100">
                <a:solidFill>
                  <a:schemeClr val="bg1"/>
                </a:solidFill>
                <a:latin typeface="Arial" panose="020B0604020202020204" pitchFamily="34" charset="0"/>
                <a:cs typeface="Arial" panose="020B0604020202020204" pitchFamily="34" charset="0"/>
              </a:defRPr>
            </a:lvl1pPr>
          </a:lstStyle>
          <a:p>
            <a:pPr lvl="0"/>
            <a:endParaRPr lang="id-ID"/>
          </a:p>
        </p:txBody>
      </p:sp>
      <p:sp>
        <p:nvSpPr>
          <p:cNvPr id="6" name="Freeform 5">
            <a:extLst>
              <a:ext uri="{FF2B5EF4-FFF2-40B4-BE49-F238E27FC236}">
                <a16:creationId xmlns:a16="http://schemas.microsoft.com/office/drawing/2014/main" id="{92A406E9-5D62-644C-9F34-9A20B5D0FDA9}"/>
              </a:ext>
            </a:extLst>
          </p:cNvPr>
          <p:cNvSpPr/>
          <p:nvPr userDrawn="1"/>
        </p:nvSpPr>
        <p:spPr>
          <a:xfrm>
            <a:off x="1" y="665542"/>
            <a:ext cx="504767" cy="153735"/>
          </a:xfrm>
          <a:custGeom>
            <a:avLst/>
            <a:gdLst>
              <a:gd name="connsiteX0" fmla="*/ 0 w 504768"/>
              <a:gd name="connsiteY0" fmla="*/ 0 h 153735"/>
              <a:gd name="connsiteX1" fmla="*/ 504769 w 504768"/>
              <a:gd name="connsiteY1" fmla="*/ 0 h 153735"/>
              <a:gd name="connsiteX2" fmla="*/ 421544 w 504768"/>
              <a:gd name="connsiteY2" fmla="*/ 153735 h 153735"/>
              <a:gd name="connsiteX3" fmla="*/ 0 w 504768"/>
              <a:gd name="connsiteY3" fmla="*/ 153735 h 153735"/>
              <a:gd name="connsiteX4" fmla="*/ 0 w 504768"/>
              <a:gd name="connsiteY4" fmla="*/ 0 h 1537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4768" h="153735">
                <a:moveTo>
                  <a:pt x="0" y="0"/>
                </a:moveTo>
                <a:lnTo>
                  <a:pt x="504769" y="0"/>
                </a:lnTo>
                <a:lnTo>
                  <a:pt x="421544" y="153735"/>
                </a:lnTo>
                <a:lnTo>
                  <a:pt x="0" y="153735"/>
                </a:lnTo>
                <a:lnTo>
                  <a:pt x="0" y="0"/>
                </a:lnTo>
                <a:close/>
              </a:path>
            </a:pathLst>
          </a:custGeom>
          <a:gradFill>
            <a:gsLst>
              <a:gs pos="0">
                <a:schemeClr val="accent1"/>
              </a:gs>
              <a:gs pos="100000">
                <a:schemeClr val="tx2"/>
              </a:gs>
            </a:gsLst>
            <a:lin ang="3000000" scaled="0"/>
          </a:gradFill>
          <a:ln w="8216" cap="flat">
            <a:noFill/>
            <a:prstDash val="solid"/>
            <a:miter/>
          </a:ln>
        </p:spPr>
        <p:txBody>
          <a:bodyPr rtlCol="0" anchor="ctr"/>
          <a:lstStyle/>
          <a:p>
            <a:endParaRPr lang="en-GB"/>
          </a:p>
        </p:txBody>
      </p:sp>
    </p:spTree>
    <p:extLst>
      <p:ext uri="{BB962C8B-B14F-4D97-AF65-F5344CB8AC3E}">
        <p14:creationId xmlns:p14="http://schemas.microsoft.com/office/powerpoint/2010/main" val="1497391203"/>
      </p:ext>
    </p:extLst>
  </p:cSld>
  <p:clrMapOvr>
    <a:masterClrMapping/>
  </p:clrMapOvr>
  <p:transition spd="slow">
    <p:push/>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3_Push from right">
    <p:spTree>
      <p:nvGrpSpPr>
        <p:cNvPr id="1" name=""/>
        <p:cNvGrpSpPr/>
        <p:nvPr/>
      </p:nvGrpSpPr>
      <p:grpSpPr>
        <a:xfrm>
          <a:off x="0" y="0"/>
          <a:ext cx="0" cy="0"/>
          <a:chOff x="0" y="0"/>
          <a:chExt cx="0" cy="0"/>
        </a:xfrm>
      </p:grpSpPr>
      <p:sp>
        <p:nvSpPr>
          <p:cNvPr id="6" name="Picture Placeholder 3">
            <a:extLst>
              <a:ext uri="{FF2B5EF4-FFF2-40B4-BE49-F238E27FC236}">
                <a16:creationId xmlns:a16="http://schemas.microsoft.com/office/drawing/2014/main" id="{86424674-A84A-4E0D-803A-7BE22C5BE0A8}"/>
              </a:ext>
            </a:extLst>
          </p:cNvPr>
          <p:cNvSpPr>
            <a:spLocks noGrp="1"/>
          </p:cNvSpPr>
          <p:nvPr>
            <p:ph type="pic" sz="quarter" idx="10"/>
          </p:nvPr>
        </p:nvSpPr>
        <p:spPr>
          <a:xfrm>
            <a:off x="6406083" y="1564275"/>
            <a:ext cx="2172318" cy="3286193"/>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7" name="Picture Placeholder 3">
            <a:extLst>
              <a:ext uri="{FF2B5EF4-FFF2-40B4-BE49-F238E27FC236}">
                <a16:creationId xmlns:a16="http://schemas.microsoft.com/office/drawing/2014/main" id="{F1808852-FD2D-41E9-ADB1-D376CBA353CA}"/>
              </a:ext>
            </a:extLst>
          </p:cNvPr>
          <p:cNvSpPr>
            <a:spLocks noGrp="1"/>
          </p:cNvSpPr>
          <p:nvPr>
            <p:ph type="pic" sz="quarter" idx="11"/>
          </p:nvPr>
        </p:nvSpPr>
        <p:spPr>
          <a:xfrm>
            <a:off x="9196834" y="1564275"/>
            <a:ext cx="2172318" cy="3286193"/>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5" name="Title 1">
            <a:extLst>
              <a:ext uri="{FF2B5EF4-FFF2-40B4-BE49-F238E27FC236}">
                <a16:creationId xmlns:a16="http://schemas.microsoft.com/office/drawing/2014/main" id="{5CA28FBF-7249-D34D-83EA-D2963B1B1FD3}"/>
              </a:ext>
            </a:extLst>
          </p:cNvPr>
          <p:cNvSpPr>
            <a:spLocks noGrp="1"/>
          </p:cNvSpPr>
          <p:nvPr>
            <p:ph type="title"/>
          </p:nvPr>
        </p:nvSpPr>
        <p:spPr>
          <a:xfrm>
            <a:off x="540248" y="539783"/>
            <a:ext cx="10515600" cy="434975"/>
          </a:xfrm>
        </p:spPr>
        <p:txBody>
          <a:bodyPr>
            <a:normAutofit/>
          </a:bodyPr>
          <a:lstStyle>
            <a:lvl1pPr algn="l">
              <a:defRPr sz="2000" b="1">
                <a:latin typeface="Arial" panose="020B0604020202020204" pitchFamily="34" charset="0"/>
                <a:cs typeface="Arial" panose="020B0604020202020204" pitchFamily="34" charset="0"/>
              </a:defRPr>
            </a:lvl1pPr>
          </a:lstStyle>
          <a:p>
            <a:endParaRPr lang="id-ID"/>
          </a:p>
        </p:txBody>
      </p:sp>
      <p:sp>
        <p:nvSpPr>
          <p:cNvPr id="8" name="Text Placeholder 7">
            <a:extLst>
              <a:ext uri="{FF2B5EF4-FFF2-40B4-BE49-F238E27FC236}">
                <a16:creationId xmlns:a16="http://schemas.microsoft.com/office/drawing/2014/main" id="{9D0C1B49-0482-9B47-8633-B57C5CF11367}"/>
              </a:ext>
            </a:extLst>
          </p:cNvPr>
          <p:cNvSpPr>
            <a:spLocks noGrp="1"/>
          </p:cNvSpPr>
          <p:nvPr>
            <p:ph type="body" sz="quarter" idx="12"/>
          </p:nvPr>
        </p:nvSpPr>
        <p:spPr>
          <a:xfrm>
            <a:off x="540248" y="990063"/>
            <a:ext cx="10515600" cy="190500"/>
          </a:xfrm>
        </p:spPr>
        <p:txBody>
          <a:bodyPr>
            <a:noAutofit/>
          </a:bodyPr>
          <a:lstStyle>
            <a:lvl1pPr marL="0" indent="0" algn="l">
              <a:buNone/>
              <a:defRPr sz="1100">
                <a:solidFill>
                  <a:schemeClr val="bg1"/>
                </a:solidFill>
                <a:latin typeface="Arial" panose="020B0604020202020204" pitchFamily="34" charset="0"/>
                <a:cs typeface="Arial" panose="020B0604020202020204" pitchFamily="34" charset="0"/>
              </a:defRPr>
            </a:lvl1pPr>
          </a:lstStyle>
          <a:p>
            <a:pPr lvl="0"/>
            <a:endParaRPr lang="id-ID"/>
          </a:p>
        </p:txBody>
      </p:sp>
      <p:sp>
        <p:nvSpPr>
          <p:cNvPr id="9" name="Freeform 8">
            <a:extLst>
              <a:ext uri="{FF2B5EF4-FFF2-40B4-BE49-F238E27FC236}">
                <a16:creationId xmlns:a16="http://schemas.microsoft.com/office/drawing/2014/main" id="{1F70F990-E7AA-4540-8259-7FE0976E576E}"/>
              </a:ext>
            </a:extLst>
          </p:cNvPr>
          <p:cNvSpPr/>
          <p:nvPr userDrawn="1"/>
        </p:nvSpPr>
        <p:spPr>
          <a:xfrm>
            <a:off x="1" y="665542"/>
            <a:ext cx="504767" cy="153735"/>
          </a:xfrm>
          <a:custGeom>
            <a:avLst/>
            <a:gdLst>
              <a:gd name="connsiteX0" fmla="*/ 0 w 504768"/>
              <a:gd name="connsiteY0" fmla="*/ 0 h 153735"/>
              <a:gd name="connsiteX1" fmla="*/ 504769 w 504768"/>
              <a:gd name="connsiteY1" fmla="*/ 0 h 153735"/>
              <a:gd name="connsiteX2" fmla="*/ 421544 w 504768"/>
              <a:gd name="connsiteY2" fmla="*/ 153735 h 153735"/>
              <a:gd name="connsiteX3" fmla="*/ 0 w 504768"/>
              <a:gd name="connsiteY3" fmla="*/ 153735 h 153735"/>
              <a:gd name="connsiteX4" fmla="*/ 0 w 504768"/>
              <a:gd name="connsiteY4" fmla="*/ 0 h 1537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4768" h="153735">
                <a:moveTo>
                  <a:pt x="0" y="0"/>
                </a:moveTo>
                <a:lnTo>
                  <a:pt x="504769" y="0"/>
                </a:lnTo>
                <a:lnTo>
                  <a:pt x="421544" y="153735"/>
                </a:lnTo>
                <a:lnTo>
                  <a:pt x="0" y="153735"/>
                </a:lnTo>
                <a:lnTo>
                  <a:pt x="0" y="0"/>
                </a:lnTo>
                <a:close/>
              </a:path>
            </a:pathLst>
          </a:custGeom>
          <a:gradFill>
            <a:gsLst>
              <a:gs pos="0">
                <a:schemeClr val="accent1"/>
              </a:gs>
              <a:gs pos="100000">
                <a:schemeClr val="tx2"/>
              </a:gs>
            </a:gsLst>
            <a:lin ang="3000000" scaled="0"/>
          </a:gradFill>
          <a:ln w="8216" cap="flat">
            <a:noFill/>
            <a:prstDash val="solid"/>
            <a:miter/>
          </a:ln>
        </p:spPr>
        <p:txBody>
          <a:bodyPr rtlCol="0" anchor="ctr"/>
          <a:lstStyle/>
          <a:p>
            <a:endParaRPr lang="en-GB"/>
          </a:p>
        </p:txBody>
      </p:sp>
    </p:spTree>
    <p:extLst>
      <p:ext uri="{BB962C8B-B14F-4D97-AF65-F5344CB8AC3E}">
        <p14:creationId xmlns:p14="http://schemas.microsoft.com/office/powerpoint/2010/main" val="253796433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ppt_x"/>
                                          </p:val>
                                        </p:tav>
                                        <p:tav tm="100000">
                                          <p:val>
                                            <p:strVal val="#ppt_x"/>
                                          </p:val>
                                        </p:tav>
                                      </p:tavLst>
                                    </p:anim>
                                    <p:anim calcmode="lin" valueType="num">
                                      <p:cBhvr additive="base">
                                        <p:cTn id="8" dur="1000" fill="hold"/>
                                        <p:tgtEl>
                                          <p:spTgt spid="6"/>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1000" fill="hold"/>
                                        <p:tgtEl>
                                          <p:spTgt spid="7"/>
                                        </p:tgtEl>
                                        <p:attrNameLst>
                                          <p:attrName>ppt_x</p:attrName>
                                        </p:attrNameLst>
                                      </p:cBhvr>
                                      <p:tavLst>
                                        <p:tav tm="0">
                                          <p:val>
                                            <p:strVal val="#ppt_x"/>
                                          </p:val>
                                        </p:tav>
                                        <p:tav tm="100000">
                                          <p:val>
                                            <p:strVal val="#ppt_x"/>
                                          </p:val>
                                        </p:tav>
                                      </p:tavLst>
                                    </p:anim>
                                    <p:anim calcmode="lin" valueType="num">
                                      <p:cBhvr additive="base">
                                        <p:cTn id="12" dur="1000" fill="hold"/>
                                        <p:tgtEl>
                                          <p:spTgt spid="7"/>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nodePh="1">
                                  <p:stCondLst>
                                    <p:cond delay="0"/>
                                  </p:stCondLst>
                                  <p:endCondLst>
                                    <p:cond evt="begin" delay="0">
                                      <p:tn val="13"/>
                                    </p:cond>
                                  </p:endCondLst>
                                  <p:childTnLst>
                                    <p:set>
                                      <p:cBhvr>
                                        <p:cTn id="14" dur="1" fill="hold">
                                          <p:stCondLst>
                                            <p:cond delay="0"/>
                                          </p:stCondLst>
                                        </p:cTn>
                                        <p:tgtEl>
                                          <p:spTgt spid="8">
                                            <p:txEl>
                                              <p:pRg st="0" end="0"/>
                                            </p:txEl>
                                          </p:spTgt>
                                        </p:tgtEl>
                                        <p:attrNameLst>
                                          <p:attrName>style.visibility</p:attrName>
                                        </p:attrNameLst>
                                      </p:cBhvr>
                                      <p:to>
                                        <p:strVal val="visible"/>
                                      </p:to>
                                    </p:set>
                                    <p:anim calcmode="lin" valueType="num">
                                      <p:cBhvr additive="base">
                                        <p:cTn id="15"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16"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17" presetID="2" presetClass="entr" presetSubtype="1" decel="100000" fill="hold" grpId="0" nodeType="withEffect" nodePh="1">
                                  <p:stCondLst>
                                    <p:cond delay="250"/>
                                  </p:stCondLst>
                                  <p:endCondLst>
                                    <p:cond evt="begin" delay="0">
                                      <p:tn val="17"/>
                                    </p:cond>
                                  </p:end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1000" fill="hold"/>
                                        <p:tgtEl>
                                          <p:spTgt spid="5"/>
                                        </p:tgtEl>
                                        <p:attrNameLst>
                                          <p:attrName>ppt_x</p:attrName>
                                        </p:attrNameLst>
                                      </p:cBhvr>
                                      <p:tavLst>
                                        <p:tav tm="0">
                                          <p:val>
                                            <p:strVal val="#ppt_x"/>
                                          </p:val>
                                        </p:tav>
                                        <p:tav tm="100000">
                                          <p:val>
                                            <p:strVal val="#ppt_x"/>
                                          </p:val>
                                        </p:tav>
                                      </p:tavLst>
                                    </p:anim>
                                    <p:anim calcmode="lin" valueType="num">
                                      <p:cBhvr additive="base">
                                        <p:cTn id="20" dur="1000" fill="hold"/>
                                        <p:tgtEl>
                                          <p:spTgt spid="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5"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4_Push from right">
    <p:spTree>
      <p:nvGrpSpPr>
        <p:cNvPr id="1" name=""/>
        <p:cNvGrpSpPr/>
        <p:nvPr/>
      </p:nvGrpSpPr>
      <p:grpSpPr>
        <a:xfrm>
          <a:off x="0" y="0"/>
          <a:ext cx="0" cy="0"/>
          <a:chOff x="0" y="0"/>
          <a:chExt cx="0" cy="0"/>
        </a:xfrm>
      </p:grpSpPr>
      <p:sp>
        <p:nvSpPr>
          <p:cNvPr id="6" name="Picture Placeholder 3">
            <a:extLst>
              <a:ext uri="{FF2B5EF4-FFF2-40B4-BE49-F238E27FC236}">
                <a16:creationId xmlns:a16="http://schemas.microsoft.com/office/drawing/2014/main" id="{86424674-A84A-4E0D-803A-7BE22C5BE0A8}"/>
              </a:ext>
            </a:extLst>
          </p:cNvPr>
          <p:cNvSpPr>
            <a:spLocks noGrp="1"/>
          </p:cNvSpPr>
          <p:nvPr>
            <p:ph type="pic" sz="quarter" idx="10"/>
          </p:nvPr>
        </p:nvSpPr>
        <p:spPr>
          <a:xfrm>
            <a:off x="6406083" y="1564275"/>
            <a:ext cx="2172318" cy="3286193"/>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7" name="Picture Placeholder 3">
            <a:extLst>
              <a:ext uri="{FF2B5EF4-FFF2-40B4-BE49-F238E27FC236}">
                <a16:creationId xmlns:a16="http://schemas.microsoft.com/office/drawing/2014/main" id="{F1808852-FD2D-41E9-ADB1-D376CBA353CA}"/>
              </a:ext>
            </a:extLst>
          </p:cNvPr>
          <p:cNvSpPr>
            <a:spLocks noGrp="1"/>
          </p:cNvSpPr>
          <p:nvPr>
            <p:ph type="pic" sz="quarter" idx="11"/>
          </p:nvPr>
        </p:nvSpPr>
        <p:spPr>
          <a:xfrm>
            <a:off x="9196834" y="1564275"/>
            <a:ext cx="2172318" cy="3286193"/>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10" name="Picture Placeholder 3">
            <a:extLst>
              <a:ext uri="{FF2B5EF4-FFF2-40B4-BE49-F238E27FC236}">
                <a16:creationId xmlns:a16="http://schemas.microsoft.com/office/drawing/2014/main" id="{DB730F61-F2C4-47CE-A068-02A7CB8C0969}"/>
              </a:ext>
            </a:extLst>
          </p:cNvPr>
          <p:cNvSpPr>
            <a:spLocks noGrp="1"/>
          </p:cNvSpPr>
          <p:nvPr>
            <p:ph type="pic" sz="quarter" idx="12"/>
          </p:nvPr>
        </p:nvSpPr>
        <p:spPr>
          <a:xfrm>
            <a:off x="814186" y="1564275"/>
            <a:ext cx="2172318" cy="3286193"/>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11" name="Picture Placeholder 3">
            <a:extLst>
              <a:ext uri="{FF2B5EF4-FFF2-40B4-BE49-F238E27FC236}">
                <a16:creationId xmlns:a16="http://schemas.microsoft.com/office/drawing/2014/main" id="{418653AF-E3FE-457D-9414-2576B3EE7789}"/>
              </a:ext>
            </a:extLst>
          </p:cNvPr>
          <p:cNvSpPr>
            <a:spLocks noGrp="1"/>
          </p:cNvSpPr>
          <p:nvPr>
            <p:ph type="pic" sz="quarter" idx="13"/>
          </p:nvPr>
        </p:nvSpPr>
        <p:spPr>
          <a:xfrm>
            <a:off x="3604937" y="1564275"/>
            <a:ext cx="2172318" cy="3286193"/>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414665178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ppt_x"/>
                                          </p:val>
                                        </p:tav>
                                        <p:tav tm="100000">
                                          <p:val>
                                            <p:strVal val="#ppt_x"/>
                                          </p:val>
                                        </p:tav>
                                      </p:tavLst>
                                    </p:anim>
                                    <p:anim calcmode="lin" valueType="num">
                                      <p:cBhvr additive="base">
                                        <p:cTn id="8" dur="1000" fill="hold"/>
                                        <p:tgtEl>
                                          <p:spTgt spid="10"/>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1000" fill="hold"/>
                                        <p:tgtEl>
                                          <p:spTgt spid="11"/>
                                        </p:tgtEl>
                                        <p:attrNameLst>
                                          <p:attrName>ppt_x</p:attrName>
                                        </p:attrNameLst>
                                      </p:cBhvr>
                                      <p:tavLst>
                                        <p:tav tm="0">
                                          <p:val>
                                            <p:strVal val="#ppt_x"/>
                                          </p:val>
                                        </p:tav>
                                        <p:tav tm="100000">
                                          <p:val>
                                            <p:strVal val="#ppt_x"/>
                                          </p:val>
                                        </p:tav>
                                      </p:tavLst>
                                    </p:anim>
                                    <p:anim calcmode="lin" valueType="num">
                                      <p:cBhvr additive="base">
                                        <p:cTn id="12" dur="1000" fill="hold"/>
                                        <p:tgtEl>
                                          <p:spTgt spid="11"/>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100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1000" fill="hold"/>
                                        <p:tgtEl>
                                          <p:spTgt spid="6"/>
                                        </p:tgtEl>
                                        <p:attrNameLst>
                                          <p:attrName>ppt_x</p:attrName>
                                        </p:attrNameLst>
                                      </p:cBhvr>
                                      <p:tavLst>
                                        <p:tav tm="0">
                                          <p:val>
                                            <p:strVal val="#ppt_x"/>
                                          </p:val>
                                        </p:tav>
                                        <p:tav tm="100000">
                                          <p:val>
                                            <p:strVal val="#ppt_x"/>
                                          </p:val>
                                        </p:tav>
                                      </p:tavLst>
                                    </p:anim>
                                    <p:anim calcmode="lin" valueType="num">
                                      <p:cBhvr additive="base">
                                        <p:cTn id="16" dur="1000" fill="hold"/>
                                        <p:tgtEl>
                                          <p:spTgt spid="6"/>
                                        </p:tgtEl>
                                        <p:attrNameLst>
                                          <p:attrName>ppt_y</p:attrName>
                                        </p:attrNameLst>
                                      </p:cBhvr>
                                      <p:tavLst>
                                        <p:tav tm="0">
                                          <p:val>
                                            <p:strVal val="0-#ppt_h/2"/>
                                          </p:val>
                                        </p:tav>
                                        <p:tav tm="100000">
                                          <p:val>
                                            <p:strVal val="#ppt_y"/>
                                          </p:val>
                                        </p:tav>
                                      </p:tavLst>
                                    </p:anim>
                                  </p:childTnLst>
                                </p:cTn>
                              </p:par>
                              <p:par>
                                <p:cTn id="17" presetID="2" presetClass="entr" presetSubtype="1" decel="100000" fill="hold" grpId="0" nodeType="withEffect">
                                  <p:stCondLst>
                                    <p:cond delay="150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1000" fill="hold"/>
                                        <p:tgtEl>
                                          <p:spTgt spid="7"/>
                                        </p:tgtEl>
                                        <p:attrNameLst>
                                          <p:attrName>ppt_x</p:attrName>
                                        </p:attrNameLst>
                                      </p:cBhvr>
                                      <p:tavLst>
                                        <p:tav tm="0">
                                          <p:val>
                                            <p:strVal val="#ppt_x"/>
                                          </p:val>
                                        </p:tav>
                                        <p:tav tm="100000">
                                          <p:val>
                                            <p:strVal val="#ppt_x"/>
                                          </p:val>
                                        </p:tav>
                                      </p:tavLst>
                                    </p:anim>
                                    <p:anim calcmode="lin" valueType="num">
                                      <p:cBhvr additive="base">
                                        <p:cTn id="20" dur="10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0" grpId="0" animBg="1"/>
      <p:bldP spid="11" grpId="0" animBg="1"/>
    </p:bldLst>
  </p:timing>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5_Push from right">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DB730F61-F2C4-47CE-A068-02A7CB8C0969}"/>
              </a:ext>
            </a:extLst>
          </p:cNvPr>
          <p:cNvSpPr>
            <a:spLocks noGrp="1"/>
          </p:cNvSpPr>
          <p:nvPr>
            <p:ph type="pic" sz="quarter" idx="12"/>
          </p:nvPr>
        </p:nvSpPr>
        <p:spPr>
          <a:xfrm>
            <a:off x="814186" y="1564275"/>
            <a:ext cx="2172318" cy="3286193"/>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11" name="Picture Placeholder 3">
            <a:extLst>
              <a:ext uri="{FF2B5EF4-FFF2-40B4-BE49-F238E27FC236}">
                <a16:creationId xmlns:a16="http://schemas.microsoft.com/office/drawing/2014/main" id="{418653AF-E3FE-457D-9414-2576B3EE7789}"/>
              </a:ext>
            </a:extLst>
          </p:cNvPr>
          <p:cNvSpPr>
            <a:spLocks noGrp="1"/>
          </p:cNvSpPr>
          <p:nvPr>
            <p:ph type="pic" sz="quarter" idx="13"/>
          </p:nvPr>
        </p:nvSpPr>
        <p:spPr>
          <a:xfrm>
            <a:off x="3604937" y="1564275"/>
            <a:ext cx="2172318" cy="3286193"/>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268790275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ppt_x"/>
                                          </p:val>
                                        </p:tav>
                                        <p:tav tm="100000">
                                          <p:val>
                                            <p:strVal val="#ppt_x"/>
                                          </p:val>
                                        </p:tav>
                                      </p:tavLst>
                                    </p:anim>
                                    <p:anim calcmode="lin" valueType="num">
                                      <p:cBhvr additive="base">
                                        <p:cTn id="8" dur="1000" fill="hold"/>
                                        <p:tgtEl>
                                          <p:spTgt spid="10"/>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1000" fill="hold"/>
                                        <p:tgtEl>
                                          <p:spTgt spid="11"/>
                                        </p:tgtEl>
                                        <p:attrNameLst>
                                          <p:attrName>ppt_x</p:attrName>
                                        </p:attrNameLst>
                                      </p:cBhvr>
                                      <p:tavLst>
                                        <p:tav tm="0">
                                          <p:val>
                                            <p:strVal val="#ppt_x"/>
                                          </p:val>
                                        </p:tav>
                                        <p:tav tm="100000">
                                          <p:val>
                                            <p:strVal val="#ppt_x"/>
                                          </p:val>
                                        </p:tav>
                                      </p:tavLst>
                                    </p:anim>
                                    <p:anim calcmode="lin" valueType="num">
                                      <p:cBhvr additive="base">
                                        <p:cTn id="12" dur="10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49_Basic Layout">
    <p:spTree>
      <p:nvGrpSpPr>
        <p:cNvPr id="1" name=""/>
        <p:cNvGrpSpPr/>
        <p:nvPr/>
      </p:nvGrpSpPr>
      <p:grpSpPr>
        <a:xfrm>
          <a:off x="0" y="0"/>
          <a:ext cx="0" cy="0"/>
          <a:chOff x="0" y="0"/>
          <a:chExt cx="0" cy="0"/>
        </a:xfrm>
      </p:grpSpPr>
      <p:sp>
        <p:nvSpPr>
          <p:cNvPr id="4" name="Picture Placeholder 4">
            <a:extLst>
              <a:ext uri="{FF2B5EF4-FFF2-40B4-BE49-F238E27FC236}">
                <a16:creationId xmlns:a16="http://schemas.microsoft.com/office/drawing/2014/main" id="{061E37DA-62AD-4FAE-A34E-6EB9B668FBCC}"/>
              </a:ext>
            </a:extLst>
          </p:cNvPr>
          <p:cNvSpPr>
            <a:spLocks noGrp="1"/>
          </p:cNvSpPr>
          <p:nvPr>
            <p:ph type="pic" sz="quarter" idx="12"/>
          </p:nvPr>
        </p:nvSpPr>
        <p:spPr>
          <a:xfrm>
            <a:off x="2134217" y="1428902"/>
            <a:ext cx="2859315" cy="1746256"/>
          </a:xfrm>
          <a:custGeom>
            <a:avLst/>
            <a:gdLst>
              <a:gd name="connsiteX0" fmla="*/ 0 w 3911600"/>
              <a:gd name="connsiteY0" fmla="*/ 0 h 6099946"/>
              <a:gd name="connsiteX1" fmla="*/ 3911600 w 3911600"/>
              <a:gd name="connsiteY1" fmla="*/ 0 h 6099946"/>
              <a:gd name="connsiteX2" fmla="*/ 3911600 w 3911600"/>
              <a:gd name="connsiteY2" fmla="*/ 6099946 h 6099946"/>
              <a:gd name="connsiteX3" fmla="*/ 0 w 3911600"/>
              <a:gd name="connsiteY3" fmla="*/ 6099946 h 6099946"/>
            </a:gdLst>
            <a:ahLst/>
            <a:cxnLst>
              <a:cxn ang="0">
                <a:pos x="connsiteX0" y="connsiteY0"/>
              </a:cxn>
              <a:cxn ang="0">
                <a:pos x="connsiteX1" y="connsiteY1"/>
              </a:cxn>
              <a:cxn ang="0">
                <a:pos x="connsiteX2" y="connsiteY2"/>
              </a:cxn>
              <a:cxn ang="0">
                <a:pos x="connsiteX3" y="connsiteY3"/>
              </a:cxn>
            </a:cxnLst>
            <a:rect l="l" t="t" r="r" b="b"/>
            <a:pathLst>
              <a:path w="3911600" h="6099946">
                <a:moveTo>
                  <a:pt x="0" y="0"/>
                </a:moveTo>
                <a:lnTo>
                  <a:pt x="3911600" y="0"/>
                </a:lnTo>
                <a:lnTo>
                  <a:pt x="3911600" y="6099946"/>
                </a:lnTo>
                <a:lnTo>
                  <a:pt x="0" y="6099946"/>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5" name="Picture Placeholder 4">
            <a:extLst>
              <a:ext uri="{FF2B5EF4-FFF2-40B4-BE49-F238E27FC236}">
                <a16:creationId xmlns:a16="http://schemas.microsoft.com/office/drawing/2014/main" id="{A14E41F4-EDE5-44B3-800F-3AFE7FA065FA}"/>
              </a:ext>
            </a:extLst>
          </p:cNvPr>
          <p:cNvSpPr>
            <a:spLocks noGrp="1"/>
          </p:cNvSpPr>
          <p:nvPr>
            <p:ph type="pic" sz="quarter" idx="13"/>
          </p:nvPr>
        </p:nvSpPr>
        <p:spPr>
          <a:xfrm>
            <a:off x="2134217" y="3701592"/>
            <a:ext cx="2859315" cy="1746256"/>
          </a:xfrm>
          <a:custGeom>
            <a:avLst/>
            <a:gdLst>
              <a:gd name="connsiteX0" fmla="*/ 0 w 3911600"/>
              <a:gd name="connsiteY0" fmla="*/ 0 h 6099946"/>
              <a:gd name="connsiteX1" fmla="*/ 3911600 w 3911600"/>
              <a:gd name="connsiteY1" fmla="*/ 0 h 6099946"/>
              <a:gd name="connsiteX2" fmla="*/ 3911600 w 3911600"/>
              <a:gd name="connsiteY2" fmla="*/ 6099946 h 6099946"/>
              <a:gd name="connsiteX3" fmla="*/ 0 w 3911600"/>
              <a:gd name="connsiteY3" fmla="*/ 6099946 h 6099946"/>
            </a:gdLst>
            <a:ahLst/>
            <a:cxnLst>
              <a:cxn ang="0">
                <a:pos x="connsiteX0" y="connsiteY0"/>
              </a:cxn>
              <a:cxn ang="0">
                <a:pos x="connsiteX1" y="connsiteY1"/>
              </a:cxn>
              <a:cxn ang="0">
                <a:pos x="connsiteX2" y="connsiteY2"/>
              </a:cxn>
              <a:cxn ang="0">
                <a:pos x="connsiteX3" y="connsiteY3"/>
              </a:cxn>
            </a:cxnLst>
            <a:rect l="l" t="t" r="r" b="b"/>
            <a:pathLst>
              <a:path w="3911600" h="6099946">
                <a:moveTo>
                  <a:pt x="0" y="0"/>
                </a:moveTo>
                <a:lnTo>
                  <a:pt x="3911600" y="0"/>
                </a:lnTo>
                <a:lnTo>
                  <a:pt x="3911600" y="6099946"/>
                </a:lnTo>
                <a:lnTo>
                  <a:pt x="0" y="6099946"/>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321778641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0-#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50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1000" fill="hold"/>
                                        <p:tgtEl>
                                          <p:spTgt spid="5"/>
                                        </p:tgtEl>
                                        <p:attrNameLst>
                                          <p:attrName>ppt_x</p:attrName>
                                        </p:attrNameLst>
                                      </p:cBhvr>
                                      <p:tavLst>
                                        <p:tav tm="0">
                                          <p:val>
                                            <p:strVal val="0-#ppt_w/2"/>
                                          </p:val>
                                        </p:tav>
                                        <p:tav tm="100000">
                                          <p:val>
                                            <p:strVal val="#ppt_x"/>
                                          </p:val>
                                        </p:tav>
                                      </p:tavLst>
                                    </p:anim>
                                    <p:anim calcmode="lin" valueType="num">
                                      <p:cBhvr additive="base">
                                        <p:cTn id="12" dur="10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Conveyor from lef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8C244F0-9364-438B-A752-A8B56DD4506D}"/>
              </a:ext>
            </a:extLst>
          </p:cNvPr>
          <p:cNvSpPr>
            <a:spLocks noGrp="1"/>
          </p:cNvSpPr>
          <p:nvPr>
            <p:ph type="pic" sz="quarter" idx="10"/>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2208826268"/>
      </p:ext>
    </p:extLst>
  </p:cSld>
  <p:clrMapOvr>
    <a:masterClrMapping/>
  </p:clrMapOvr>
  <mc:AlternateContent xmlns:mc="http://schemas.openxmlformats.org/markup-compatibility/2006">
    <mc:Choice xmlns:p14="http://schemas.microsoft.com/office/powerpoint/2010/main" Requires="p14">
      <p:transition spd="slow" p14:dur="1600">
        <p14:conveyor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50000" decel="50000" autoRev="1" fill="hold" grpId="0" nodeType="withEffect">
                                  <p:stCondLst>
                                    <p:cond delay="0"/>
                                  </p:stCondLst>
                                  <p:childTnLst>
                                    <p:animMotion origin="layout" path="M 0 0 L -0.15 0 " pathEditMode="relative" rAng="0" ptsTypes="AA">
                                      <p:cBhvr>
                                        <p:cTn id="6" dur="3000" fill="hold"/>
                                        <p:tgtEl>
                                          <p:spTgt spid="4"/>
                                        </p:tgtEl>
                                        <p:attrNameLst>
                                          <p:attrName>ppt_x</p:attrName>
                                          <p:attrName>ppt_y</p:attrName>
                                        </p:attrNameLst>
                                      </p:cBhvr>
                                      <p:rCtr x="-750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Conveyor from righ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8C244F0-9364-438B-A752-A8B56DD4506D}"/>
              </a:ext>
            </a:extLst>
          </p:cNvPr>
          <p:cNvSpPr>
            <a:spLocks noGrp="1"/>
          </p:cNvSpPr>
          <p:nvPr>
            <p:ph type="pic" sz="quarter" idx="10"/>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2033898560"/>
      </p:ext>
    </p:extLst>
  </p:cSld>
  <p:clrMapOvr>
    <a:masterClrMapping/>
  </p:clrMapOvr>
  <mc:AlternateContent xmlns:mc="http://schemas.openxmlformats.org/markup-compatibility/2006">
    <mc:Choice xmlns:p14="http://schemas.microsoft.com/office/powerpoint/2010/main" Requires="p14">
      <p:transition spd="slow" p14:dur="1600">
        <p14:conveyor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50000" decel="50000" autoRev="1" fill="hold" grpId="0" nodeType="withEffect">
                                  <p:stCondLst>
                                    <p:cond delay="0"/>
                                  </p:stCondLst>
                                  <p:childTnLst>
                                    <p:animMotion origin="layout" path="M 0 0 L 0.15104 0 " pathEditMode="relative" rAng="0" ptsTypes="AA">
                                      <p:cBhvr>
                                        <p:cTn id="6" dur="3000" fill="hold"/>
                                        <p:tgtEl>
                                          <p:spTgt spid="4"/>
                                        </p:tgtEl>
                                        <p:attrNameLst>
                                          <p:attrName>ppt_x</p:attrName>
                                          <p:attrName>ppt_y</p:attrName>
                                        </p:attrNameLst>
                                      </p:cBhvr>
                                      <p:rCtr x="755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4_Push from bottom">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3D7D204D-2449-4798-AB49-1A1E723E8FF9}"/>
              </a:ext>
            </a:extLst>
          </p:cNvPr>
          <p:cNvSpPr>
            <a:spLocks noGrp="1"/>
          </p:cNvSpPr>
          <p:nvPr>
            <p:ph type="pic" sz="quarter" idx="10"/>
          </p:nvPr>
        </p:nvSpPr>
        <p:spPr>
          <a:xfrm>
            <a:off x="4267199" y="-3378199"/>
            <a:ext cx="7924800" cy="10236198"/>
          </a:xfrm>
          <a:custGeom>
            <a:avLst/>
            <a:gdLst>
              <a:gd name="connsiteX0" fmla="*/ 0 w 7924800"/>
              <a:gd name="connsiteY0" fmla="*/ 0 h 10236198"/>
              <a:gd name="connsiteX1" fmla="*/ 7924800 w 7924800"/>
              <a:gd name="connsiteY1" fmla="*/ 0 h 10236198"/>
              <a:gd name="connsiteX2" fmla="*/ 7924800 w 7924800"/>
              <a:gd name="connsiteY2" fmla="*/ 10236198 h 10236198"/>
              <a:gd name="connsiteX3" fmla="*/ 0 w 7924800"/>
              <a:gd name="connsiteY3" fmla="*/ 10236198 h 10236198"/>
            </a:gdLst>
            <a:ahLst/>
            <a:cxnLst>
              <a:cxn ang="0">
                <a:pos x="connsiteX0" y="connsiteY0"/>
              </a:cxn>
              <a:cxn ang="0">
                <a:pos x="connsiteX1" y="connsiteY1"/>
              </a:cxn>
              <a:cxn ang="0">
                <a:pos x="connsiteX2" y="connsiteY2"/>
              </a:cxn>
              <a:cxn ang="0">
                <a:pos x="connsiteX3" y="connsiteY3"/>
              </a:cxn>
            </a:cxnLst>
            <a:rect l="l" t="t" r="r" b="b"/>
            <a:pathLst>
              <a:path w="7924800" h="10236198">
                <a:moveTo>
                  <a:pt x="0" y="0"/>
                </a:moveTo>
                <a:lnTo>
                  <a:pt x="7924800" y="0"/>
                </a:lnTo>
                <a:lnTo>
                  <a:pt x="7924800" y="10236198"/>
                </a:lnTo>
                <a:lnTo>
                  <a:pt x="0" y="10236198"/>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285761795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500" fill="hold"/>
                                        <p:tgtEl>
                                          <p:spTgt spid="8"/>
                                        </p:tgtEl>
                                        <p:attrNameLst>
                                          <p:attrName>ppt_x</p:attrName>
                                        </p:attrNameLst>
                                      </p:cBhvr>
                                      <p:tavLst>
                                        <p:tav tm="0">
                                          <p:val>
                                            <p:strVal val="#ppt_x"/>
                                          </p:val>
                                        </p:tav>
                                        <p:tav tm="100000">
                                          <p:val>
                                            <p:strVal val="#ppt_x"/>
                                          </p:val>
                                        </p:tav>
                                      </p:tavLst>
                                    </p:anim>
                                    <p:anim calcmode="lin" valueType="num">
                                      <p:cBhvr additive="base">
                                        <p:cTn id="8" dur="1500" fill="hold"/>
                                        <p:tgtEl>
                                          <p:spTgt spid="8"/>
                                        </p:tgtEl>
                                        <p:attrNameLst>
                                          <p:attrName>ppt_y</p:attrName>
                                        </p:attrNameLst>
                                      </p:cBhvr>
                                      <p:tavLst>
                                        <p:tav tm="0">
                                          <p:val>
                                            <p:strVal val="1+#ppt_h/2"/>
                                          </p:val>
                                        </p:tav>
                                        <p:tav tm="100000">
                                          <p:val>
                                            <p:strVal val="#ppt_y"/>
                                          </p:val>
                                        </p:tav>
                                      </p:tavLst>
                                    </p:anim>
                                  </p:childTnLst>
                                </p:cTn>
                              </p:par>
                              <p:par>
                                <p:cTn id="9" presetID="42" presetClass="path" presetSubtype="0" repeatCount="indefinite" accel="50000" decel="50000" autoRev="1" fill="hold" grpId="1" nodeType="withEffect">
                                  <p:stCondLst>
                                    <p:cond delay="1500"/>
                                  </p:stCondLst>
                                  <p:childTnLst>
                                    <p:animMotion origin="layout" path="M 1.11022E-16 -3.7037E-6 L 0.00156 0.4963 " pathEditMode="relative" rAng="0" ptsTypes="AA">
                                      <p:cBhvr>
                                        <p:cTn id="10" dur="4000" fill="hold"/>
                                        <p:tgtEl>
                                          <p:spTgt spid="8"/>
                                        </p:tgtEl>
                                        <p:attrNameLst>
                                          <p:attrName>ppt_x</p:attrName>
                                          <p:attrName>ppt_y</p:attrName>
                                        </p:attrNameLst>
                                      </p:cBhvr>
                                      <p:rCtr x="78" y="248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Lst>
  </p:timing>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5_Push from bottom">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3D7D204D-2449-4798-AB49-1A1E723E8FF9}"/>
              </a:ext>
            </a:extLst>
          </p:cNvPr>
          <p:cNvSpPr>
            <a:spLocks noGrp="1"/>
          </p:cNvSpPr>
          <p:nvPr>
            <p:ph type="pic" sz="quarter" idx="10"/>
          </p:nvPr>
        </p:nvSpPr>
        <p:spPr>
          <a:xfrm>
            <a:off x="0" y="-3378199"/>
            <a:ext cx="7924800" cy="10236198"/>
          </a:xfrm>
          <a:custGeom>
            <a:avLst/>
            <a:gdLst>
              <a:gd name="connsiteX0" fmla="*/ 0 w 7924800"/>
              <a:gd name="connsiteY0" fmla="*/ 0 h 10236198"/>
              <a:gd name="connsiteX1" fmla="*/ 7924800 w 7924800"/>
              <a:gd name="connsiteY1" fmla="*/ 0 h 10236198"/>
              <a:gd name="connsiteX2" fmla="*/ 7924800 w 7924800"/>
              <a:gd name="connsiteY2" fmla="*/ 10236198 h 10236198"/>
              <a:gd name="connsiteX3" fmla="*/ 0 w 7924800"/>
              <a:gd name="connsiteY3" fmla="*/ 10236198 h 10236198"/>
            </a:gdLst>
            <a:ahLst/>
            <a:cxnLst>
              <a:cxn ang="0">
                <a:pos x="connsiteX0" y="connsiteY0"/>
              </a:cxn>
              <a:cxn ang="0">
                <a:pos x="connsiteX1" y="connsiteY1"/>
              </a:cxn>
              <a:cxn ang="0">
                <a:pos x="connsiteX2" y="connsiteY2"/>
              </a:cxn>
              <a:cxn ang="0">
                <a:pos x="connsiteX3" y="connsiteY3"/>
              </a:cxn>
            </a:cxnLst>
            <a:rect l="l" t="t" r="r" b="b"/>
            <a:pathLst>
              <a:path w="7924800" h="10236198">
                <a:moveTo>
                  <a:pt x="0" y="0"/>
                </a:moveTo>
                <a:lnTo>
                  <a:pt x="7924800" y="0"/>
                </a:lnTo>
                <a:lnTo>
                  <a:pt x="7924800" y="10236198"/>
                </a:lnTo>
                <a:lnTo>
                  <a:pt x="0" y="10236198"/>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159662189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500" fill="hold"/>
                                        <p:tgtEl>
                                          <p:spTgt spid="8"/>
                                        </p:tgtEl>
                                        <p:attrNameLst>
                                          <p:attrName>ppt_x</p:attrName>
                                        </p:attrNameLst>
                                      </p:cBhvr>
                                      <p:tavLst>
                                        <p:tav tm="0">
                                          <p:val>
                                            <p:strVal val="#ppt_x"/>
                                          </p:val>
                                        </p:tav>
                                        <p:tav tm="100000">
                                          <p:val>
                                            <p:strVal val="#ppt_x"/>
                                          </p:val>
                                        </p:tav>
                                      </p:tavLst>
                                    </p:anim>
                                    <p:anim calcmode="lin" valueType="num">
                                      <p:cBhvr additive="base">
                                        <p:cTn id="8" dur="1500" fill="hold"/>
                                        <p:tgtEl>
                                          <p:spTgt spid="8"/>
                                        </p:tgtEl>
                                        <p:attrNameLst>
                                          <p:attrName>ppt_y</p:attrName>
                                        </p:attrNameLst>
                                      </p:cBhvr>
                                      <p:tavLst>
                                        <p:tav tm="0">
                                          <p:val>
                                            <p:strVal val="1+#ppt_h/2"/>
                                          </p:val>
                                        </p:tav>
                                        <p:tav tm="100000">
                                          <p:val>
                                            <p:strVal val="#ppt_y"/>
                                          </p:val>
                                        </p:tav>
                                      </p:tavLst>
                                    </p:anim>
                                  </p:childTnLst>
                                </p:cTn>
                              </p:par>
                              <p:par>
                                <p:cTn id="9" presetID="42" presetClass="path" presetSubtype="0" repeatCount="indefinite" accel="50000" decel="50000" autoRev="1" fill="hold" grpId="1" nodeType="withEffect">
                                  <p:stCondLst>
                                    <p:cond delay="1500"/>
                                  </p:stCondLst>
                                  <p:childTnLst>
                                    <p:animMotion origin="layout" path="M 5.55112E-17 -3.7037E-6 L 0.00156 0.4963 " pathEditMode="relative" rAng="0" ptsTypes="AA">
                                      <p:cBhvr>
                                        <p:cTn id="10" dur="4000" fill="hold"/>
                                        <p:tgtEl>
                                          <p:spTgt spid="8"/>
                                        </p:tgtEl>
                                        <p:attrNameLst>
                                          <p:attrName>ppt_x</p:attrName>
                                          <p:attrName>ppt_y</p:attrName>
                                        </p:attrNameLst>
                                      </p:cBhvr>
                                      <p:rCtr x="78" y="248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Lst>
  </p:timing>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4_Push from lef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C9BA7E1B-9108-4AE4-8061-8BB76678AE85}"/>
              </a:ext>
            </a:extLst>
          </p:cNvPr>
          <p:cNvSpPr>
            <a:spLocks noGrp="1"/>
          </p:cNvSpPr>
          <p:nvPr>
            <p:ph type="pic" sz="quarter" idx="10"/>
          </p:nvPr>
        </p:nvSpPr>
        <p:spPr>
          <a:xfrm>
            <a:off x="-1" y="-1"/>
            <a:ext cx="6088749" cy="6858002"/>
          </a:xfrm>
          <a:custGeom>
            <a:avLst/>
            <a:gdLst>
              <a:gd name="connsiteX0" fmla="*/ 0 w 6088749"/>
              <a:gd name="connsiteY0" fmla="*/ 0 h 6858002"/>
              <a:gd name="connsiteX1" fmla="*/ 6088749 w 6088749"/>
              <a:gd name="connsiteY1" fmla="*/ 0 h 6858002"/>
              <a:gd name="connsiteX2" fmla="*/ 0 w 6088749"/>
              <a:gd name="connsiteY2" fmla="*/ 6858002 h 6858002"/>
            </a:gdLst>
            <a:ahLst/>
            <a:cxnLst>
              <a:cxn ang="0">
                <a:pos x="connsiteX0" y="connsiteY0"/>
              </a:cxn>
              <a:cxn ang="0">
                <a:pos x="connsiteX1" y="connsiteY1"/>
              </a:cxn>
              <a:cxn ang="0">
                <a:pos x="connsiteX2" y="connsiteY2"/>
              </a:cxn>
            </a:cxnLst>
            <a:rect l="l" t="t" r="r" b="b"/>
            <a:pathLst>
              <a:path w="6088749" h="6858002">
                <a:moveTo>
                  <a:pt x="0" y="0"/>
                </a:moveTo>
                <a:lnTo>
                  <a:pt x="6088749" y="0"/>
                </a:lnTo>
                <a:lnTo>
                  <a:pt x="0" y="6858002"/>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10" name="Picture Placeholder 9">
            <a:extLst>
              <a:ext uri="{FF2B5EF4-FFF2-40B4-BE49-F238E27FC236}">
                <a16:creationId xmlns:a16="http://schemas.microsoft.com/office/drawing/2014/main" id="{3C818DA0-1B16-47CA-B5F7-8962D1F40F24}"/>
              </a:ext>
            </a:extLst>
          </p:cNvPr>
          <p:cNvSpPr>
            <a:spLocks noGrp="1"/>
          </p:cNvSpPr>
          <p:nvPr>
            <p:ph type="pic" sz="quarter" idx="11"/>
          </p:nvPr>
        </p:nvSpPr>
        <p:spPr>
          <a:xfrm>
            <a:off x="2258314" y="2032878"/>
            <a:ext cx="2764558" cy="2766536"/>
          </a:xfrm>
          <a:custGeom>
            <a:avLst/>
            <a:gdLst>
              <a:gd name="connsiteX0" fmla="*/ 1382279 w 2764558"/>
              <a:gd name="connsiteY0" fmla="*/ 0 h 2766536"/>
              <a:gd name="connsiteX1" fmla="*/ 2764558 w 2764558"/>
              <a:gd name="connsiteY1" fmla="*/ 1383268 h 2766536"/>
              <a:gd name="connsiteX2" fmla="*/ 1382279 w 2764558"/>
              <a:gd name="connsiteY2" fmla="*/ 2766536 h 2766536"/>
              <a:gd name="connsiteX3" fmla="*/ 0 w 2764558"/>
              <a:gd name="connsiteY3" fmla="*/ 1383268 h 2766536"/>
              <a:gd name="connsiteX4" fmla="*/ 1382279 w 2764558"/>
              <a:gd name="connsiteY4" fmla="*/ 0 h 27665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4558" h="2766536">
                <a:moveTo>
                  <a:pt x="1382279" y="0"/>
                </a:moveTo>
                <a:cubicBezTo>
                  <a:pt x="2145691" y="0"/>
                  <a:pt x="2764558" y="619310"/>
                  <a:pt x="2764558" y="1383268"/>
                </a:cubicBezTo>
                <a:cubicBezTo>
                  <a:pt x="2764558" y="2147226"/>
                  <a:pt x="2145691" y="2766536"/>
                  <a:pt x="1382279" y="2766536"/>
                </a:cubicBezTo>
                <a:cubicBezTo>
                  <a:pt x="618867" y="2766536"/>
                  <a:pt x="0" y="2147226"/>
                  <a:pt x="0" y="1383268"/>
                </a:cubicBezTo>
                <a:cubicBezTo>
                  <a:pt x="0" y="619310"/>
                  <a:pt x="618867" y="0"/>
                  <a:pt x="1382279"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3655062681"/>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750" fill="hold"/>
                                        <p:tgtEl>
                                          <p:spTgt spid="9"/>
                                        </p:tgtEl>
                                        <p:attrNameLst>
                                          <p:attrName>ppt_x</p:attrName>
                                        </p:attrNameLst>
                                      </p:cBhvr>
                                      <p:tavLst>
                                        <p:tav tm="0">
                                          <p:val>
                                            <p:strVal val="0-#ppt_w/2"/>
                                          </p:val>
                                        </p:tav>
                                        <p:tav tm="100000">
                                          <p:val>
                                            <p:strVal val="#ppt_x"/>
                                          </p:val>
                                        </p:tav>
                                      </p:tavLst>
                                    </p:anim>
                                    <p:anim calcmode="lin" valueType="num">
                                      <p:cBhvr additive="base">
                                        <p:cTn id="8" dur="750" fill="hold"/>
                                        <p:tgtEl>
                                          <p:spTgt spid="9"/>
                                        </p:tgtEl>
                                        <p:attrNameLst>
                                          <p:attrName>ppt_y</p:attrName>
                                        </p:attrNameLst>
                                      </p:cBhvr>
                                      <p:tavLst>
                                        <p:tav tm="0">
                                          <p:val>
                                            <p:strVal val="#ppt_y"/>
                                          </p:val>
                                        </p:tav>
                                        <p:tav tm="100000">
                                          <p:val>
                                            <p:strVal val="#ppt_y"/>
                                          </p:val>
                                        </p:tav>
                                      </p:tavLst>
                                    </p:anim>
                                  </p:childTnLst>
                                </p:cTn>
                              </p:par>
                              <p:par>
                                <p:cTn id="9" presetID="2" presetClass="entr" presetSubtype="4" decel="100000" fill="hold" grpId="0" nodeType="withEffect">
                                  <p:stCondLst>
                                    <p:cond delay="5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750" fill="hold"/>
                                        <p:tgtEl>
                                          <p:spTgt spid="10"/>
                                        </p:tgtEl>
                                        <p:attrNameLst>
                                          <p:attrName>ppt_x</p:attrName>
                                        </p:attrNameLst>
                                      </p:cBhvr>
                                      <p:tavLst>
                                        <p:tav tm="0">
                                          <p:val>
                                            <p:strVal val="#ppt_x"/>
                                          </p:val>
                                        </p:tav>
                                        <p:tav tm="100000">
                                          <p:val>
                                            <p:strVal val="#ppt_x"/>
                                          </p:val>
                                        </p:tav>
                                      </p:tavLst>
                                    </p:anim>
                                    <p:anim calcmode="lin" valueType="num">
                                      <p:cBhvr additive="base">
                                        <p:cTn id="12" dur="750" fill="hold"/>
                                        <p:tgtEl>
                                          <p:spTgt spid="10"/>
                                        </p:tgtEl>
                                        <p:attrNameLst>
                                          <p:attrName>ppt_y</p:attrName>
                                        </p:attrNameLst>
                                      </p:cBhvr>
                                      <p:tavLst>
                                        <p:tav tm="0">
                                          <p:val>
                                            <p:strVal val="1+#ppt_h/2"/>
                                          </p:val>
                                        </p:tav>
                                        <p:tav tm="100000">
                                          <p:val>
                                            <p:strVal val="#ppt_y"/>
                                          </p:val>
                                        </p:tav>
                                      </p:tavLst>
                                    </p:anim>
                                  </p:childTnLst>
                                </p:cTn>
                              </p:par>
                              <p:par>
                                <p:cTn id="13" presetID="6" presetClass="emph" presetSubtype="0" repeatCount="indefinite" autoRev="1" fill="hold" grpId="1" nodeType="withEffect">
                                  <p:stCondLst>
                                    <p:cond delay="750"/>
                                  </p:stCondLst>
                                  <p:childTnLst>
                                    <p:animScale>
                                      <p:cBhvr>
                                        <p:cTn id="14" dur="2000" fill="hold"/>
                                        <p:tgtEl>
                                          <p:spTgt spid="9"/>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10" grpId="0" animBg="1"/>
    </p:bldLst>
  </p:timing>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5_Push from left">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450599C2-293D-4CAC-9865-E15879EB78B9}"/>
              </a:ext>
            </a:extLst>
          </p:cNvPr>
          <p:cNvSpPr>
            <a:spLocks noGrp="1"/>
          </p:cNvSpPr>
          <p:nvPr>
            <p:ph type="pic" sz="quarter" idx="10"/>
          </p:nvPr>
        </p:nvSpPr>
        <p:spPr>
          <a:xfrm>
            <a:off x="-1" y="2"/>
            <a:ext cx="6088749" cy="6857998"/>
          </a:xfrm>
          <a:custGeom>
            <a:avLst/>
            <a:gdLst>
              <a:gd name="connsiteX0" fmla="*/ 0 w 6088749"/>
              <a:gd name="connsiteY0" fmla="*/ 0 h 6857998"/>
              <a:gd name="connsiteX1" fmla="*/ 6088749 w 6088749"/>
              <a:gd name="connsiteY1" fmla="*/ 6857998 h 6857998"/>
              <a:gd name="connsiteX2" fmla="*/ 0 w 6088749"/>
              <a:gd name="connsiteY2" fmla="*/ 6857998 h 6857998"/>
            </a:gdLst>
            <a:ahLst/>
            <a:cxnLst>
              <a:cxn ang="0">
                <a:pos x="connsiteX0" y="connsiteY0"/>
              </a:cxn>
              <a:cxn ang="0">
                <a:pos x="connsiteX1" y="connsiteY1"/>
              </a:cxn>
              <a:cxn ang="0">
                <a:pos x="connsiteX2" y="connsiteY2"/>
              </a:cxn>
            </a:cxnLst>
            <a:rect l="l" t="t" r="r" b="b"/>
            <a:pathLst>
              <a:path w="6088749" h="6857998">
                <a:moveTo>
                  <a:pt x="0" y="0"/>
                </a:moveTo>
                <a:lnTo>
                  <a:pt x="6088749" y="6857998"/>
                </a:lnTo>
                <a:lnTo>
                  <a:pt x="0" y="6857998"/>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11" name="Picture Placeholder 10">
            <a:extLst>
              <a:ext uri="{FF2B5EF4-FFF2-40B4-BE49-F238E27FC236}">
                <a16:creationId xmlns:a16="http://schemas.microsoft.com/office/drawing/2014/main" id="{4A5F0099-3547-4566-99C3-40CD20BD660D}"/>
              </a:ext>
            </a:extLst>
          </p:cNvPr>
          <p:cNvSpPr>
            <a:spLocks noGrp="1"/>
          </p:cNvSpPr>
          <p:nvPr>
            <p:ph type="pic" sz="quarter" idx="11"/>
          </p:nvPr>
        </p:nvSpPr>
        <p:spPr>
          <a:xfrm>
            <a:off x="2258314" y="2032877"/>
            <a:ext cx="2764558" cy="2766534"/>
          </a:xfrm>
          <a:custGeom>
            <a:avLst/>
            <a:gdLst>
              <a:gd name="connsiteX0" fmla="*/ 1382279 w 2764558"/>
              <a:gd name="connsiteY0" fmla="*/ 0 h 2766534"/>
              <a:gd name="connsiteX1" fmla="*/ 2764558 w 2764558"/>
              <a:gd name="connsiteY1" fmla="*/ 1383267 h 2766534"/>
              <a:gd name="connsiteX2" fmla="*/ 1382279 w 2764558"/>
              <a:gd name="connsiteY2" fmla="*/ 2766534 h 2766534"/>
              <a:gd name="connsiteX3" fmla="*/ 0 w 2764558"/>
              <a:gd name="connsiteY3" fmla="*/ 1383267 h 2766534"/>
              <a:gd name="connsiteX4" fmla="*/ 1382279 w 2764558"/>
              <a:gd name="connsiteY4" fmla="*/ 0 h 27665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4558" h="2766534">
                <a:moveTo>
                  <a:pt x="1382279" y="0"/>
                </a:moveTo>
                <a:cubicBezTo>
                  <a:pt x="2145691" y="0"/>
                  <a:pt x="2764558" y="619310"/>
                  <a:pt x="2764558" y="1383267"/>
                </a:cubicBezTo>
                <a:cubicBezTo>
                  <a:pt x="2764558" y="2147224"/>
                  <a:pt x="2145691" y="2766534"/>
                  <a:pt x="1382279" y="2766534"/>
                </a:cubicBezTo>
                <a:cubicBezTo>
                  <a:pt x="618867" y="2766534"/>
                  <a:pt x="0" y="2147224"/>
                  <a:pt x="0" y="1383267"/>
                </a:cubicBezTo>
                <a:cubicBezTo>
                  <a:pt x="0" y="619310"/>
                  <a:pt x="618867" y="0"/>
                  <a:pt x="1382279"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2731552715"/>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750" fill="hold"/>
                                        <p:tgtEl>
                                          <p:spTgt spid="12"/>
                                        </p:tgtEl>
                                        <p:attrNameLst>
                                          <p:attrName>ppt_x</p:attrName>
                                        </p:attrNameLst>
                                      </p:cBhvr>
                                      <p:tavLst>
                                        <p:tav tm="0">
                                          <p:val>
                                            <p:strVal val="0-#ppt_w/2"/>
                                          </p:val>
                                        </p:tav>
                                        <p:tav tm="100000">
                                          <p:val>
                                            <p:strVal val="#ppt_x"/>
                                          </p:val>
                                        </p:tav>
                                      </p:tavLst>
                                    </p:anim>
                                    <p:anim calcmode="lin" valueType="num">
                                      <p:cBhvr additive="base">
                                        <p:cTn id="8" dur="75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750" fill="hold"/>
                                        <p:tgtEl>
                                          <p:spTgt spid="11"/>
                                        </p:tgtEl>
                                        <p:attrNameLst>
                                          <p:attrName>ppt_x</p:attrName>
                                        </p:attrNameLst>
                                      </p:cBhvr>
                                      <p:tavLst>
                                        <p:tav tm="0">
                                          <p:val>
                                            <p:strVal val="#ppt_x"/>
                                          </p:val>
                                        </p:tav>
                                        <p:tav tm="100000">
                                          <p:val>
                                            <p:strVal val="#ppt_x"/>
                                          </p:val>
                                        </p:tav>
                                      </p:tavLst>
                                    </p:anim>
                                    <p:anim calcmode="lin" valueType="num">
                                      <p:cBhvr additive="base">
                                        <p:cTn id="12" dur="750" fill="hold"/>
                                        <p:tgtEl>
                                          <p:spTgt spid="11"/>
                                        </p:tgtEl>
                                        <p:attrNameLst>
                                          <p:attrName>ppt_y</p:attrName>
                                        </p:attrNameLst>
                                      </p:cBhvr>
                                      <p:tavLst>
                                        <p:tav tm="0">
                                          <p:val>
                                            <p:strVal val="0-#ppt_h/2"/>
                                          </p:val>
                                        </p:tav>
                                        <p:tav tm="100000">
                                          <p:val>
                                            <p:strVal val="#ppt_y"/>
                                          </p:val>
                                        </p:tav>
                                      </p:tavLst>
                                    </p:anim>
                                  </p:childTnLst>
                                </p:cTn>
                              </p:par>
                              <p:par>
                                <p:cTn id="13" presetID="6" presetClass="emph" presetSubtype="0" repeatCount="indefinite" autoRev="1" fill="hold" grpId="1" nodeType="withEffect">
                                  <p:stCondLst>
                                    <p:cond delay="750"/>
                                  </p:stCondLst>
                                  <p:childTnLst>
                                    <p:animScale>
                                      <p:cBhvr>
                                        <p:cTn id="14" dur="2000" fill="hold"/>
                                        <p:tgtEl>
                                          <p:spTgt spid="12"/>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P spid="11" grpId="0" animBg="1"/>
    </p:bldLst>
  </p:timing>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9_Push from righ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8C244F0-9364-438B-A752-A8B56DD4506D}"/>
              </a:ext>
            </a:extLst>
          </p:cNvPr>
          <p:cNvSpPr>
            <a:spLocks noGrp="1"/>
          </p:cNvSpPr>
          <p:nvPr>
            <p:ph type="pic" sz="quarter" idx="10"/>
          </p:nvPr>
        </p:nvSpPr>
        <p:spPr>
          <a:xfrm>
            <a:off x="0" y="-1"/>
            <a:ext cx="14107886" cy="6858001"/>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143546034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50000" decel="50000" autoRev="1" fill="hold" grpId="0" nodeType="withEffect">
                                  <p:stCondLst>
                                    <p:cond delay="0"/>
                                  </p:stCondLst>
                                  <p:childTnLst>
                                    <p:animMotion origin="layout" path="M 4.375E-6 0 L -0.16042 -0.00093 " pathEditMode="relative" rAng="0" ptsTypes="AA">
                                      <p:cBhvr>
                                        <p:cTn id="6" dur="3000" fill="hold"/>
                                        <p:tgtEl>
                                          <p:spTgt spid="4"/>
                                        </p:tgtEl>
                                        <p:attrNameLst>
                                          <p:attrName>ppt_x</p:attrName>
                                          <p:attrName>ppt_y</p:attrName>
                                        </p:attrNameLst>
                                      </p:cBhvr>
                                      <p:rCtr x="-8021" y="-4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10_Push from top">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8C244F0-9364-438B-A752-A8B56DD4506D}"/>
              </a:ext>
            </a:extLst>
          </p:cNvPr>
          <p:cNvSpPr>
            <a:spLocks noGrp="1"/>
          </p:cNvSpPr>
          <p:nvPr>
            <p:ph type="pic" sz="quarter" idx="10"/>
          </p:nvPr>
        </p:nvSpPr>
        <p:spPr>
          <a:xfrm>
            <a:off x="0" y="-1"/>
            <a:ext cx="14107886" cy="6858001"/>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460191040"/>
      </p:ext>
    </p:extLst>
  </p:cSld>
  <p:clrMapOvr>
    <a:masterClrMapping/>
  </p:clrMapOvr>
  <p:transition spd="slow">
    <p:push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50000" decel="50000" autoRev="1" fill="hold" grpId="0" nodeType="withEffect">
                                  <p:stCondLst>
                                    <p:cond delay="0"/>
                                  </p:stCondLst>
                                  <p:childTnLst>
                                    <p:animMotion origin="layout" path="M 4.375E-6 0 L -0.16042 -0.00093 " pathEditMode="relative" rAng="0" ptsTypes="AA">
                                      <p:cBhvr>
                                        <p:cTn id="6" dur="3000" fill="hold"/>
                                        <p:tgtEl>
                                          <p:spTgt spid="4"/>
                                        </p:tgtEl>
                                        <p:attrNameLst>
                                          <p:attrName>ppt_x</p:attrName>
                                          <p:attrName>ppt_y</p:attrName>
                                        </p:attrNameLst>
                                      </p:cBhvr>
                                      <p:rCtr x="-8021" y="-4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18_Push from bottom">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8C244F0-9364-438B-A752-A8B56DD4506D}"/>
              </a:ext>
            </a:extLst>
          </p:cNvPr>
          <p:cNvSpPr>
            <a:spLocks noGrp="1"/>
          </p:cNvSpPr>
          <p:nvPr>
            <p:ph type="pic" sz="quarter" idx="10"/>
          </p:nvPr>
        </p:nvSpPr>
        <p:spPr>
          <a:xfrm>
            <a:off x="0" y="-1"/>
            <a:ext cx="14107886" cy="6858001"/>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338829753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50000" decel="50000" autoRev="1" fill="hold" grpId="0" nodeType="withEffect">
                                  <p:stCondLst>
                                    <p:cond delay="0"/>
                                  </p:stCondLst>
                                  <p:childTnLst>
                                    <p:animMotion origin="layout" path="M 4.375E-6 0 L -0.16042 -0.00093 " pathEditMode="relative" rAng="0" ptsTypes="AA">
                                      <p:cBhvr>
                                        <p:cTn id="6" dur="3000" fill="hold"/>
                                        <p:tgtEl>
                                          <p:spTgt spid="4"/>
                                        </p:tgtEl>
                                        <p:attrNameLst>
                                          <p:attrName>ppt_x</p:attrName>
                                          <p:attrName>ppt_y</p:attrName>
                                        </p:attrNameLst>
                                      </p:cBhvr>
                                      <p:rCtr x="-8021" y="-4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10_Push from lef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8C244F0-9364-438B-A752-A8B56DD4506D}"/>
              </a:ext>
            </a:extLst>
          </p:cNvPr>
          <p:cNvSpPr>
            <a:spLocks noGrp="1"/>
          </p:cNvSpPr>
          <p:nvPr>
            <p:ph type="pic" sz="quarter" idx="10"/>
          </p:nvPr>
        </p:nvSpPr>
        <p:spPr>
          <a:xfrm>
            <a:off x="-1915886" y="-1"/>
            <a:ext cx="14107886" cy="6858001"/>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913772807"/>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50000" decel="50000" autoRev="1" fill="hold" grpId="0" nodeType="withEffect">
                                  <p:stCondLst>
                                    <p:cond delay="0"/>
                                  </p:stCondLst>
                                  <p:childTnLst>
                                    <p:animMotion origin="layout" path="M -4.16667E-6 0 L 0.15795 0 " pathEditMode="relative" rAng="0" ptsTypes="AA">
                                      <p:cBhvr>
                                        <p:cTn id="6" dur="3000" fill="hold"/>
                                        <p:tgtEl>
                                          <p:spTgt spid="4"/>
                                        </p:tgtEl>
                                        <p:attrNameLst>
                                          <p:attrName>ppt_x</p:attrName>
                                          <p:attrName>ppt_y</p:attrName>
                                        </p:attrNameLst>
                                      </p:cBhvr>
                                      <p:rCtr x="7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40_Basic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C04807BF-872B-402C-A5D5-3A08C926CF70}"/>
              </a:ext>
            </a:extLst>
          </p:cNvPr>
          <p:cNvSpPr>
            <a:spLocks noGrp="1"/>
          </p:cNvSpPr>
          <p:nvPr>
            <p:ph type="pic" sz="quarter" idx="12"/>
          </p:nvPr>
        </p:nvSpPr>
        <p:spPr>
          <a:xfrm>
            <a:off x="6946994" y="800100"/>
            <a:ext cx="3911600" cy="6099946"/>
          </a:xfrm>
          <a:custGeom>
            <a:avLst/>
            <a:gdLst>
              <a:gd name="connsiteX0" fmla="*/ 0 w 3911600"/>
              <a:gd name="connsiteY0" fmla="*/ 0 h 6099946"/>
              <a:gd name="connsiteX1" fmla="*/ 3911600 w 3911600"/>
              <a:gd name="connsiteY1" fmla="*/ 0 h 6099946"/>
              <a:gd name="connsiteX2" fmla="*/ 3911600 w 3911600"/>
              <a:gd name="connsiteY2" fmla="*/ 6099946 h 6099946"/>
              <a:gd name="connsiteX3" fmla="*/ 0 w 3911600"/>
              <a:gd name="connsiteY3" fmla="*/ 6099946 h 6099946"/>
            </a:gdLst>
            <a:ahLst/>
            <a:cxnLst>
              <a:cxn ang="0">
                <a:pos x="connsiteX0" y="connsiteY0"/>
              </a:cxn>
              <a:cxn ang="0">
                <a:pos x="connsiteX1" y="connsiteY1"/>
              </a:cxn>
              <a:cxn ang="0">
                <a:pos x="connsiteX2" y="connsiteY2"/>
              </a:cxn>
              <a:cxn ang="0">
                <a:pos x="connsiteX3" y="connsiteY3"/>
              </a:cxn>
            </a:cxnLst>
            <a:rect l="l" t="t" r="r" b="b"/>
            <a:pathLst>
              <a:path w="3911600" h="6099946">
                <a:moveTo>
                  <a:pt x="0" y="0"/>
                </a:moveTo>
                <a:lnTo>
                  <a:pt x="3911600" y="0"/>
                </a:lnTo>
                <a:lnTo>
                  <a:pt x="3911600" y="6099946"/>
                </a:lnTo>
                <a:lnTo>
                  <a:pt x="0" y="6099946"/>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386090904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ppt_x"/>
                                          </p:val>
                                        </p:tav>
                                        <p:tav tm="100000">
                                          <p:val>
                                            <p:strVal val="#ppt_x"/>
                                          </p:val>
                                        </p:tav>
                                      </p:tavLst>
                                    </p:anim>
                                    <p:anim calcmode="lin" valueType="num">
                                      <p:cBhvr additive="base">
                                        <p:cTn id="8" dur="10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6_Push from right">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9B69B74E-7980-44C3-B446-CDB7E6B19C6A}"/>
              </a:ext>
            </a:extLst>
          </p:cNvPr>
          <p:cNvSpPr>
            <a:spLocks noGrp="1"/>
          </p:cNvSpPr>
          <p:nvPr userDrawn="1">
            <p:ph type="pic" sz="quarter" idx="12"/>
          </p:nvPr>
        </p:nvSpPr>
        <p:spPr>
          <a:xfrm>
            <a:off x="6103253" y="0"/>
            <a:ext cx="6088747" cy="6858002"/>
          </a:xfrm>
          <a:custGeom>
            <a:avLst/>
            <a:gdLst>
              <a:gd name="connsiteX0" fmla="*/ 0 w 6088747"/>
              <a:gd name="connsiteY0" fmla="*/ 0 h 6858002"/>
              <a:gd name="connsiteX1" fmla="*/ 6088747 w 6088747"/>
              <a:gd name="connsiteY1" fmla="*/ 0 h 6858002"/>
              <a:gd name="connsiteX2" fmla="*/ 6088747 w 6088747"/>
              <a:gd name="connsiteY2" fmla="*/ 6858002 h 6858002"/>
            </a:gdLst>
            <a:ahLst/>
            <a:cxnLst>
              <a:cxn ang="0">
                <a:pos x="connsiteX0" y="connsiteY0"/>
              </a:cxn>
              <a:cxn ang="0">
                <a:pos x="connsiteX1" y="connsiteY1"/>
              </a:cxn>
              <a:cxn ang="0">
                <a:pos x="connsiteX2" y="connsiteY2"/>
              </a:cxn>
            </a:cxnLst>
            <a:rect l="l" t="t" r="r" b="b"/>
            <a:pathLst>
              <a:path w="6088747" h="6858002">
                <a:moveTo>
                  <a:pt x="0" y="0"/>
                </a:moveTo>
                <a:lnTo>
                  <a:pt x="6088747" y="0"/>
                </a:lnTo>
                <a:lnTo>
                  <a:pt x="6088747" y="6858002"/>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14" name="Picture Placeholder 13">
            <a:extLst>
              <a:ext uri="{FF2B5EF4-FFF2-40B4-BE49-F238E27FC236}">
                <a16:creationId xmlns:a16="http://schemas.microsoft.com/office/drawing/2014/main" id="{92E07381-BCD5-4095-ACB5-F8CFA861AF77}"/>
              </a:ext>
            </a:extLst>
          </p:cNvPr>
          <p:cNvSpPr>
            <a:spLocks noGrp="1"/>
          </p:cNvSpPr>
          <p:nvPr>
            <p:ph type="pic" sz="quarter" idx="13"/>
          </p:nvPr>
        </p:nvSpPr>
        <p:spPr>
          <a:xfrm>
            <a:off x="7169130" y="2032879"/>
            <a:ext cx="2764556" cy="2766536"/>
          </a:xfrm>
          <a:custGeom>
            <a:avLst/>
            <a:gdLst>
              <a:gd name="connsiteX0" fmla="*/ 1382278 w 2764556"/>
              <a:gd name="connsiteY0" fmla="*/ 0 h 2766536"/>
              <a:gd name="connsiteX1" fmla="*/ 2764556 w 2764556"/>
              <a:gd name="connsiteY1" fmla="*/ 1383268 h 2766536"/>
              <a:gd name="connsiteX2" fmla="*/ 1382278 w 2764556"/>
              <a:gd name="connsiteY2" fmla="*/ 2766536 h 2766536"/>
              <a:gd name="connsiteX3" fmla="*/ 0 w 2764556"/>
              <a:gd name="connsiteY3" fmla="*/ 1383268 h 2766536"/>
              <a:gd name="connsiteX4" fmla="*/ 1382278 w 2764556"/>
              <a:gd name="connsiteY4" fmla="*/ 0 h 27665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4556" h="2766536">
                <a:moveTo>
                  <a:pt x="1382278" y="0"/>
                </a:moveTo>
                <a:cubicBezTo>
                  <a:pt x="2145689" y="0"/>
                  <a:pt x="2764556" y="619310"/>
                  <a:pt x="2764556" y="1383268"/>
                </a:cubicBezTo>
                <a:cubicBezTo>
                  <a:pt x="2764556" y="2147226"/>
                  <a:pt x="2145689" y="2766536"/>
                  <a:pt x="1382278" y="2766536"/>
                </a:cubicBezTo>
                <a:cubicBezTo>
                  <a:pt x="618867" y="2766536"/>
                  <a:pt x="0" y="2147226"/>
                  <a:pt x="0" y="1383268"/>
                </a:cubicBezTo>
                <a:cubicBezTo>
                  <a:pt x="0" y="619310"/>
                  <a:pt x="618867" y="0"/>
                  <a:pt x="1382278"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261974035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750" fill="hold"/>
                                        <p:tgtEl>
                                          <p:spTgt spid="13"/>
                                        </p:tgtEl>
                                        <p:attrNameLst>
                                          <p:attrName>ppt_x</p:attrName>
                                        </p:attrNameLst>
                                      </p:cBhvr>
                                      <p:tavLst>
                                        <p:tav tm="0">
                                          <p:val>
                                            <p:strVal val="1+#ppt_w/2"/>
                                          </p:val>
                                        </p:tav>
                                        <p:tav tm="100000">
                                          <p:val>
                                            <p:strVal val="#ppt_x"/>
                                          </p:val>
                                        </p:tav>
                                      </p:tavLst>
                                    </p:anim>
                                    <p:anim calcmode="lin" valueType="num">
                                      <p:cBhvr additive="base">
                                        <p:cTn id="8" dur="750" fill="hold"/>
                                        <p:tgtEl>
                                          <p:spTgt spid="13"/>
                                        </p:tgtEl>
                                        <p:attrNameLst>
                                          <p:attrName>ppt_y</p:attrName>
                                        </p:attrNameLst>
                                      </p:cBhvr>
                                      <p:tavLst>
                                        <p:tav tm="0">
                                          <p:val>
                                            <p:strVal val="#ppt_y"/>
                                          </p:val>
                                        </p:tav>
                                        <p:tav tm="100000">
                                          <p:val>
                                            <p:strVal val="#ppt_y"/>
                                          </p:val>
                                        </p:tav>
                                      </p:tavLst>
                                    </p:anim>
                                  </p:childTnLst>
                                </p:cTn>
                              </p:par>
                              <p:par>
                                <p:cTn id="9" presetID="6" presetClass="emph" presetSubtype="0" repeatCount="indefinite" autoRev="1" fill="hold" grpId="1" nodeType="withEffect">
                                  <p:stCondLst>
                                    <p:cond delay="750"/>
                                  </p:stCondLst>
                                  <p:childTnLst>
                                    <p:animScale>
                                      <p:cBhvr>
                                        <p:cTn id="10" dur="2000" fill="hold"/>
                                        <p:tgtEl>
                                          <p:spTgt spid="13"/>
                                        </p:tgtEl>
                                      </p:cBhvr>
                                      <p:by x="120000" y="120000"/>
                                    </p:animScale>
                                  </p:childTnLst>
                                </p:cTn>
                              </p:par>
                              <p:par>
                                <p:cTn id="11" presetID="2" presetClass="entr" presetSubtype="4" decel="100000" fill="hold" grpId="0" nodeType="withEffect">
                                  <p:stCondLst>
                                    <p:cond delay="75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750" fill="hold"/>
                                        <p:tgtEl>
                                          <p:spTgt spid="14"/>
                                        </p:tgtEl>
                                        <p:attrNameLst>
                                          <p:attrName>ppt_x</p:attrName>
                                        </p:attrNameLst>
                                      </p:cBhvr>
                                      <p:tavLst>
                                        <p:tav tm="0">
                                          <p:val>
                                            <p:strVal val="#ppt_x"/>
                                          </p:val>
                                        </p:tav>
                                        <p:tav tm="100000">
                                          <p:val>
                                            <p:strVal val="#ppt_x"/>
                                          </p:val>
                                        </p:tav>
                                      </p:tavLst>
                                    </p:anim>
                                    <p:anim calcmode="lin" valueType="num">
                                      <p:cBhvr additive="base">
                                        <p:cTn id="14" dur="75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14" grpId="0" animBg="1"/>
    </p:bldLst>
  </p:timing>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7_Push from right">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E441F79E-4ECA-445F-8897-89DCFC9DEBED}"/>
              </a:ext>
            </a:extLst>
          </p:cNvPr>
          <p:cNvSpPr>
            <a:spLocks noGrp="1"/>
          </p:cNvSpPr>
          <p:nvPr>
            <p:ph type="pic" sz="quarter" idx="14"/>
          </p:nvPr>
        </p:nvSpPr>
        <p:spPr>
          <a:xfrm>
            <a:off x="6103253" y="2"/>
            <a:ext cx="6088747" cy="6857998"/>
          </a:xfrm>
          <a:custGeom>
            <a:avLst/>
            <a:gdLst>
              <a:gd name="connsiteX0" fmla="*/ 6088747 w 6088747"/>
              <a:gd name="connsiteY0" fmla="*/ 0 h 6857998"/>
              <a:gd name="connsiteX1" fmla="*/ 6088747 w 6088747"/>
              <a:gd name="connsiteY1" fmla="*/ 6857998 h 6857998"/>
              <a:gd name="connsiteX2" fmla="*/ 0 w 6088747"/>
              <a:gd name="connsiteY2" fmla="*/ 6857998 h 6857998"/>
            </a:gdLst>
            <a:ahLst/>
            <a:cxnLst>
              <a:cxn ang="0">
                <a:pos x="connsiteX0" y="connsiteY0"/>
              </a:cxn>
              <a:cxn ang="0">
                <a:pos x="connsiteX1" y="connsiteY1"/>
              </a:cxn>
              <a:cxn ang="0">
                <a:pos x="connsiteX2" y="connsiteY2"/>
              </a:cxn>
            </a:cxnLst>
            <a:rect l="l" t="t" r="r" b="b"/>
            <a:pathLst>
              <a:path w="6088747" h="6857998">
                <a:moveTo>
                  <a:pt x="6088747" y="0"/>
                </a:moveTo>
                <a:lnTo>
                  <a:pt x="6088747" y="6857998"/>
                </a:lnTo>
                <a:lnTo>
                  <a:pt x="0" y="6857998"/>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9" name="Picture Placeholder 8">
            <a:extLst>
              <a:ext uri="{FF2B5EF4-FFF2-40B4-BE49-F238E27FC236}">
                <a16:creationId xmlns:a16="http://schemas.microsoft.com/office/drawing/2014/main" id="{F9BB5957-3B3B-4DBF-97A6-D533F18067D7}"/>
              </a:ext>
            </a:extLst>
          </p:cNvPr>
          <p:cNvSpPr>
            <a:spLocks noGrp="1"/>
          </p:cNvSpPr>
          <p:nvPr>
            <p:ph type="pic" sz="quarter" idx="15"/>
          </p:nvPr>
        </p:nvSpPr>
        <p:spPr>
          <a:xfrm>
            <a:off x="7169130" y="2058588"/>
            <a:ext cx="2764556" cy="2766534"/>
          </a:xfrm>
          <a:custGeom>
            <a:avLst/>
            <a:gdLst>
              <a:gd name="connsiteX0" fmla="*/ 1382278 w 2764556"/>
              <a:gd name="connsiteY0" fmla="*/ 0 h 2766534"/>
              <a:gd name="connsiteX1" fmla="*/ 2764556 w 2764556"/>
              <a:gd name="connsiteY1" fmla="*/ 1383267 h 2766534"/>
              <a:gd name="connsiteX2" fmla="*/ 1382278 w 2764556"/>
              <a:gd name="connsiteY2" fmla="*/ 2766534 h 2766534"/>
              <a:gd name="connsiteX3" fmla="*/ 0 w 2764556"/>
              <a:gd name="connsiteY3" fmla="*/ 1383267 h 2766534"/>
              <a:gd name="connsiteX4" fmla="*/ 1382278 w 2764556"/>
              <a:gd name="connsiteY4" fmla="*/ 0 h 27665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4556" h="2766534">
                <a:moveTo>
                  <a:pt x="1382278" y="0"/>
                </a:moveTo>
                <a:cubicBezTo>
                  <a:pt x="2145689" y="0"/>
                  <a:pt x="2764556" y="619310"/>
                  <a:pt x="2764556" y="1383267"/>
                </a:cubicBezTo>
                <a:cubicBezTo>
                  <a:pt x="2764556" y="2147224"/>
                  <a:pt x="2145689" y="2766534"/>
                  <a:pt x="1382278" y="2766534"/>
                </a:cubicBezTo>
                <a:cubicBezTo>
                  <a:pt x="618867" y="2766534"/>
                  <a:pt x="0" y="2147224"/>
                  <a:pt x="0" y="1383267"/>
                </a:cubicBezTo>
                <a:cubicBezTo>
                  <a:pt x="0" y="619310"/>
                  <a:pt x="618867" y="0"/>
                  <a:pt x="1382278"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127396198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75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750" fill="hold"/>
                                        <p:tgtEl>
                                          <p:spTgt spid="9"/>
                                        </p:tgtEl>
                                        <p:attrNameLst>
                                          <p:attrName>ppt_x</p:attrName>
                                        </p:attrNameLst>
                                      </p:cBhvr>
                                      <p:tavLst>
                                        <p:tav tm="0">
                                          <p:val>
                                            <p:strVal val="#ppt_x"/>
                                          </p:val>
                                        </p:tav>
                                        <p:tav tm="100000">
                                          <p:val>
                                            <p:strVal val="#ppt_x"/>
                                          </p:val>
                                        </p:tav>
                                      </p:tavLst>
                                    </p:anim>
                                    <p:anim calcmode="lin" valueType="num">
                                      <p:cBhvr additive="base">
                                        <p:cTn id="8" dur="750" fill="hold"/>
                                        <p:tgtEl>
                                          <p:spTgt spid="9"/>
                                        </p:tgtEl>
                                        <p:attrNameLst>
                                          <p:attrName>ppt_y</p:attrName>
                                        </p:attrNameLst>
                                      </p:cBhvr>
                                      <p:tavLst>
                                        <p:tav tm="0">
                                          <p:val>
                                            <p:strVal val="0-#ppt_h/2"/>
                                          </p:val>
                                        </p:tav>
                                        <p:tav tm="100000">
                                          <p:val>
                                            <p:strVal val="#ppt_y"/>
                                          </p:val>
                                        </p:tav>
                                      </p:tavLst>
                                    </p:anim>
                                  </p:childTnLst>
                                </p:cTn>
                              </p:par>
                              <p:par>
                                <p:cTn id="9" presetID="2" presetClass="entr" presetSubtype="2" decel="10000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750" fill="hold"/>
                                        <p:tgtEl>
                                          <p:spTgt spid="8"/>
                                        </p:tgtEl>
                                        <p:attrNameLst>
                                          <p:attrName>ppt_x</p:attrName>
                                        </p:attrNameLst>
                                      </p:cBhvr>
                                      <p:tavLst>
                                        <p:tav tm="0">
                                          <p:val>
                                            <p:strVal val="1+#ppt_w/2"/>
                                          </p:val>
                                        </p:tav>
                                        <p:tav tm="100000">
                                          <p:val>
                                            <p:strVal val="#ppt_x"/>
                                          </p:val>
                                        </p:tav>
                                      </p:tavLst>
                                    </p:anim>
                                    <p:anim calcmode="lin" valueType="num">
                                      <p:cBhvr additive="base">
                                        <p:cTn id="12" dur="750" fill="hold"/>
                                        <p:tgtEl>
                                          <p:spTgt spid="8"/>
                                        </p:tgtEl>
                                        <p:attrNameLst>
                                          <p:attrName>ppt_y</p:attrName>
                                        </p:attrNameLst>
                                      </p:cBhvr>
                                      <p:tavLst>
                                        <p:tav tm="0">
                                          <p:val>
                                            <p:strVal val="#ppt_y"/>
                                          </p:val>
                                        </p:tav>
                                        <p:tav tm="100000">
                                          <p:val>
                                            <p:strVal val="#ppt_y"/>
                                          </p:val>
                                        </p:tav>
                                      </p:tavLst>
                                    </p:anim>
                                  </p:childTnLst>
                                </p:cTn>
                              </p:par>
                              <p:par>
                                <p:cTn id="13" presetID="6" presetClass="emph" presetSubtype="0" repeatCount="indefinite" autoRev="1" fill="hold" grpId="1" nodeType="withEffect">
                                  <p:stCondLst>
                                    <p:cond delay="750"/>
                                  </p:stCondLst>
                                  <p:childTnLst>
                                    <p:animScale>
                                      <p:cBhvr>
                                        <p:cTn id="14" dur="2000" fill="hold"/>
                                        <p:tgtEl>
                                          <p:spTgt spid="8"/>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9" grpId="0" animBg="1"/>
    </p:bldLst>
  </p:timing>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2_Push from bottom">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9D34B4BF-ED1A-4A0A-BCCC-0BB923CA9A28}"/>
              </a:ext>
            </a:extLst>
          </p:cNvPr>
          <p:cNvSpPr>
            <a:spLocks noGrp="1"/>
          </p:cNvSpPr>
          <p:nvPr>
            <p:ph type="pic" sz="quarter" idx="10"/>
          </p:nvPr>
        </p:nvSpPr>
        <p:spPr>
          <a:xfrm>
            <a:off x="622300" y="609600"/>
            <a:ext cx="5473700" cy="5638800"/>
          </a:xfrm>
          <a:custGeom>
            <a:avLst/>
            <a:gdLst>
              <a:gd name="connsiteX0" fmla="*/ 0 w 5473700"/>
              <a:gd name="connsiteY0" fmla="*/ 0 h 5638800"/>
              <a:gd name="connsiteX1" fmla="*/ 5473700 w 5473700"/>
              <a:gd name="connsiteY1" fmla="*/ 0 h 5638800"/>
              <a:gd name="connsiteX2" fmla="*/ 5473700 w 5473700"/>
              <a:gd name="connsiteY2" fmla="*/ 5638800 h 5638800"/>
              <a:gd name="connsiteX3" fmla="*/ 0 w 5473700"/>
              <a:gd name="connsiteY3" fmla="*/ 5638800 h 5638800"/>
            </a:gdLst>
            <a:ahLst/>
            <a:cxnLst>
              <a:cxn ang="0">
                <a:pos x="connsiteX0" y="connsiteY0"/>
              </a:cxn>
              <a:cxn ang="0">
                <a:pos x="connsiteX1" y="connsiteY1"/>
              </a:cxn>
              <a:cxn ang="0">
                <a:pos x="connsiteX2" y="connsiteY2"/>
              </a:cxn>
              <a:cxn ang="0">
                <a:pos x="connsiteX3" y="connsiteY3"/>
              </a:cxn>
            </a:cxnLst>
            <a:rect l="l" t="t" r="r" b="b"/>
            <a:pathLst>
              <a:path w="5473700" h="5638800">
                <a:moveTo>
                  <a:pt x="0" y="0"/>
                </a:moveTo>
                <a:lnTo>
                  <a:pt x="5473700" y="0"/>
                </a:lnTo>
                <a:lnTo>
                  <a:pt x="5473700" y="5638800"/>
                </a:lnTo>
                <a:lnTo>
                  <a:pt x="0" y="56388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82043729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25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0-#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3_Push from bottom">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9D34B4BF-ED1A-4A0A-BCCC-0BB923CA9A28}"/>
              </a:ext>
            </a:extLst>
          </p:cNvPr>
          <p:cNvSpPr>
            <a:spLocks noGrp="1"/>
          </p:cNvSpPr>
          <p:nvPr>
            <p:ph type="pic" sz="quarter" idx="10"/>
          </p:nvPr>
        </p:nvSpPr>
        <p:spPr>
          <a:xfrm>
            <a:off x="6096000" y="609600"/>
            <a:ext cx="5473700" cy="5638800"/>
          </a:xfrm>
          <a:custGeom>
            <a:avLst/>
            <a:gdLst>
              <a:gd name="connsiteX0" fmla="*/ 0 w 5473700"/>
              <a:gd name="connsiteY0" fmla="*/ 0 h 5638800"/>
              <a:gd name="connsiteX1" fmla="*/ 5473700 w 5473700"/>
              <a:gd name="connsiteY1" fmla="*/ 0 h 5638800"/>
              <a:gd name="connsiteX2" fmla="*/ 5473700 w 5473700"/>
              <a:gd name="connsiteY2" fmla="*/ 5638800 h 5638800"/>
              <a:gd name="connsiteX3" fmla="*/ 0 w 5473700"/>
              <a:gd name="connsiteY3" fmla="*/ 5638800 h 5638800"/>
            </a:gdLst>
            <a:ahLst/>
            <a:cxnLst>
              <a:cxn ang="0">
                <a:pos x="connsiteX0" y="connsiteY0"/>
              </a:cxn>
              <a:cxn ang="0">
                <a:pos x="connsiteX1" y="connsiteY1"/>
              </a:cxn>
              <a:cxn ang="0">
                <a:pos x="connsiteX2" y="connsiteY2"/>
              </a:cxn>
              <a:cxn ang="0">
                <a:pos x="connsiteX3" y="connsiteY3"/>
              </a:cxn>
            </a:cxnLst>
            <a:rect l="l" t="t" r="r" b="b"/>
            <a:pathLst>
              <a:path w="5473700" h="5638800">
                <a:moveTo>
                  <a:pt x="0" y="0"/>
                </a:moveTo>
                <a:lnTo>
                  <a:pt x="5473700" y="0"/>
                </a:lnTo>
                <a:lnTo>
                  <a:pt x="5473700" y="5638800"/>
                </a:lnTo>
                <a:lnTo>
                  <a:pt x="0" y="56388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85927708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25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1+#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1_Push from bottom">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E8012C0C-0AF8-4BB8-9891-3F0F68A0C5B0}"/>
              </a:ext>
            </a:extLst>
          </p:cNvPr>
          <p:cNvSpPr>
            <a:spLocks noGrp="1"/>
          </p:cNvSpPr>
          <p:nvPr>
            <p:ph type="pic" sz="quarter" idx="10"/>
          </p:nvPr>
        </p:nvSpPr>
        <p:spPr>
          <a:xfrm>
            <a:off x="0" y="0"/>
            <a:ext cx="12177513" cy="6858000"/>
          </a:xfrm>
          <a:custGeom>
            <a:avLst/>
            <a:gdLst>
              <a:gd name="connsiteX0" fmla="*/ 0 w 12177513"/>
              <a:gd name="connsiteY0" fmla="*/ 0 h 6858000"/>
              <a:gd name="connsiteX1" fmla="*/ 12177513 w 12177513"/>
              <a:gd name="connsiteY1" fmla="*/ 0 h 6858000"/>
              <a:gd name="connsiteX2" fmla="*/ 12177513 w 12177513"/>
              <a:gd name="connsiteY2" fmla="*/ 6858000 h 6858000"/>
            </a:gdLst>
            <a:ahLst/>
            <a:cxnLst>
              <a:cxn ang="0">
                <a:pos x="connsiteX0" y="connsiteY0"/>
              </a:cxn>
              <a:cxn ang="0">
                <a:pos x="connsiteX1" y="connsiteY1"/>
              </a:cxn>
              <a:cxn ang="0">
                <a:pos x="connsiteX2" y="connsiteY2"/>
              </a:cxn>
            </a:cxnLst>
            <a:rect l="l" t="t" r="r" b="b"/>
            <a:pathLst>
              <a:path w="12177513" h="6858000">
                <a:moveTo>
                  <a:pt x="0" y="0"/>
                </a:moveTo>
                <a:lnTo>
                  <a:pt x="12177513" y="0"/>
                </a:lnTo>
                <a:lnTo>
                  <a:pt x="12177513" y="6858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137870671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500" fill="hold"/>
                                        <p:tgtEl>
                                          <p:spTgt spid="5"/>
                                        </p:tgtEl>
                                        <p:attrNameLst>
                                          <p:attrName>ppt_x</p:attrName>
                                        </p:attrNameLst>
                                      </p:cBhvr>
                                      <p:tavLst>
                                        <p:tav tm="0">
                                          <p:val>
                                            <p:strVal val="1+#ppt_w/2"/>
                                          </p:val>
                                        </p:tav>
                                        <p:tav tm="100000">
                                          <p:val>
                                            <p:strVal val="#ppt_x"/>
                                          </p:val>
                                        </p:tav>
                                      </p:tavLst>
                                    </p:anim>
                                    <p:anim calcmode="lin" valueType="num">
                                      <p:cBhvr additive="base">
                                        <p:cTn id="8" dur="1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Layout>
</file>

<file path=ppt/slideLayouts/slideLayout195.xml><?xml version="1.0" encoding="utf-8"?>
<p:sldLayout xmlns:a="http://schemas.openxmlformats.org/drawingml/2006/main" xmlns:r="http://schemas.openxmlformats.org/officeDocument/2006/relationships" xmlns:p="http://schemas.openxmlformats.org/presentationml/2006/main" userDrawn="1">
  <p:cSld name="5_01 options">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E4E619AA-7DFE-5148-8080-BE7FFA43C94E}"/>
              </a:ext>
            </a:extLst>
          </p:cNvPr>
          <p:cNvSpPr>
            <a:spLocks noGrp="1"/>
          </p:cNvSpPr>
          <p:nvPr>
            <p:ph type="title"/>
          </p:nvPr>
        </p:nvSpPr>
        <p:spPr>
          <a:xfrm>
            <a:off x="540248" y="539783"/>
            <a:ext cx="10515600" cy="434975"/>
          </a:xfrm>
        </p:spPr>
        <p:txBody>
          <a:bodyPr>
            <a:normAutofit/>
          </a:bodyPr>
          <a:lstStyle>
            <a:lvl1pPr algn="l">
              <a:defRPr sz="2000" b="1">
                <a:latin typeface="Arial" panose="020B0604020202020204" pitchFamily="34" charset="0"/>
                <a:cs typeface="Arial" panose="020B0604020202020204" pitchFamily="34" charset="0"/>
              </a:defRPr>
            </a:lvl1pPr>
          </a:lstStyle>
          <a:p>
            <a:endParaRPr lang="id-ID"/>
          </a:p>
        </p:txBody>
      </p:sp>
      <p:sp>
        <p:nvSpPr>
          <p:cNvPr id="14" name="Text Placeholder 7">
            <a:extLst>
              <a:ext uri="{FF2B5EF4-FFF2-40B4-BE49-F238E27FC236}">
                <a16:creationId xmlns:a16="http://schemas.microsoft.com/office/drawing/2014/main" id="{B93CA5EC-1AF1-D640-972B-10FCB5AFEA1B}"/>
              </a:ext>
            </a:extLst>
          </p:cNvPr>
          <p:cNvSpPr>
            <a:spLocks noGrp="1"/>
          </p:cNvSpPr>
          <p:nvPr>
            <p:ph type="body" sz="quarter" idx="27"/>
          </p:nvPr>
        </p:nvSpPr>
        <p:spPr>
          <a:xfrm>
            <a:off x="540248" y="928419"/>
            <a:ext cx="10515600" cy="190500"/>
          </a:xfrm>
        </p:spPr>
        <p:txBody>
          <a:bodyPr>
            <a:noAutofit/>
          </a:bodyPr>
          <a:lstStyle>
            <a:lvl1pPr marL="0" indent="0" algn="l">
              <a:buNone/>
              <a:defRPr sz="1100">
                <a:solidFill>
                  <a:schemeClr val="bg1"/>
                </a:solidFill>
                <a:latin typeface="Arial" panose="020B0604020202020204" pitchFamily="34" charset="0"/>
                <a:cs typeface="Arial" panose="020B0604020202020204" pitchFamily="34" charset="0"/>
              </a:defRPr>
            </a:lvl1pPr>
          </a:lstStyle>
          <a:p>
            <a:pPr lvl="0"/>
            <a:endParaRPr lang="id-ID"/>
          </a:p>
        </p:txBody>
      </p:sp>
      <p:sp>
        <p:nvSpPr>
          <p:cNvPr id="15" name="Freeform 14">
            <a:extLst>
              <a:ext uri="{FF2B5EF4-FFF2-40B4-BE49-F238E27FC236}">
                <a16:creationId xmlns:a16="http://schemas.microsoft.com/office/drawing/2014/main" id="{2001585D-384A-D64F-A761-82CDA16DFBDC}"/>
              </a:ext>
            </a:extLst>
          </p:cNvPr>
          <p:cNvSpPr/>
          <p:nvPr userDrawn="1"/>
        </p:nvSpPr>
        <p:spPr>
          <a:xfrm>
            <a:off x="1" y="665542"/>
            <a:ext cx="504767" cy="153735"/>
          </a:xfrm>
          <a:custGeom>
            <a:avLst/>
            <a:gdLst>
              <a:gd name="connsiteX0" fmla="*/ 0 w 504768"/>
              <a:gd name="connsiteY0" fmla="*/ 0 h 153735"/>
              <a:gd name="connsiteX1" fmla="*/ 504769 w 504768"/>
              <a:gd name="connsiteY1" fmla="*/ 0 h 153735"/>
              <a:gd name="connsiteX2" fmla="*/ 421544 w 504768"/>
              <a:gd name="connsiteY2" fmla="*/ 153735 h 153735"/>
              <a:gd name="connsiteX3" fmla="*/ 0 w 504768"/>
              <a:gd name="connsiteY3" fmla="*/ 153735 h 153735"/>
              <a:gd name="connsiteX4" fmla="*/ 0 w 504768"/>
              <a:gd name="connsiteY4" fmla="*/ 0 h 1537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4768" h="153735">
                <a:moveTo>
                  <a:pt x="0" y="0"/>
                </a:moveTo>
                <a:lnTo>
                  <a:pt x="504769" y="0"/>
                </a:lnTo>
                <a:lnTo>
                  <a:pt x="421544" y="153735"/>
                </a:lnTo>
                <a:lnTo>
                  <a:pt x="0" y="153735"/>
                </a:lnTo>
                <a:lnTo>
                  <a:pt x="0" y="0"/>
                </a:lnTo>
                <a:close/>
              </a:path>
            </a:pathLst>
          </a:custGeom>
          <a:gradFill>
            <a:gsLst>
              <a:gs pos="0">
                <a:schemeClr val="accent1"/>
              </a:gs>
              <a:gs pos="100000">
                <a:schemeClr val="tx2"/>
              </a:gs>
            </a:gsLst>
            <a:lin ang="3000000" scaled="0"/>
          </a:gradFill>
          <a:ln w="8216" cap="flat">
            <a:noFill/>
            <a:prstDash val="solid"/>
            <a:miter/>
          </a:ln>
        </p:spPr>
        <p:txBody>
          <a:bodyPr rtlCol="0" anchor="ctr"/>
          <a:lstStyle/>
          <a:p>
            <a:endParaRPr lang="en-GB"/>
          </a:p>
        </p:txBody>
      </p:sp>
    </p:spTree>
    <p:extLst>
      <p:ext uri="{BB962C8B-B14F-4D97-AF65-F5344CB8AC3E}">
        <p14:creationId xmlns:p14="http://schemas.microsoft.com/office/powerpoint/2010/main" val="18421351"/>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userDrawn="1">
  <p:cSld name="03 Options">
    <p:spTree>
      <p:nvGrpSpPr>
        <p:cNvPr id="1" name=""/>
        <p:cNvGrpSpPr/>
        <p:nvPr/>
      </p:nvGrpSpPr>
      <p:grpSpPr>
        <a:xfrm>
          <a:off x="0" y="0"/>
          <a:ext cx="0" cy="0"/>
          <a:chOff x="0" y="0"/>
          <a:chExt cx="0" cy="0"/>
        </a:xfrm>
      </p:grpSpPr>
      <p:sp>
        <p:nvSpPr>
          <p:cNvPr id="7" name="Text Placeholder 33"/>
          <p:cNvSpPr>
            <a:spLocks noGrp="1"/>
          </p:cNvSpPr>
          <p:nvPr>
            <p:ph type="body" sz="quarter" idx="11" hasCustomPrompt="1"/>
          </p:nvPr>
        </p:nvSpPr>
        <p:spPr>
          <a:xfrm>
            <a:off x="540247" y="1758921"/>
            <a:ext cx="4319619" cy="968376"/>
          </a:xfrm>
          <a:prstGeom prst="rect">
            <a:avLst/>
          </a:prstGeom>
        </p:spPr>
        <p:txBody>
          <a:bodyPr>
            <a:noAutofit/>
          </a:bodyPr>
          <a:lstStyle>
            <a:lvl1pPr marL="0" indent="0">
              <a:buNone/>
              <a:defRPr sz="1200">
                <a:solidFill>
                  <a:schemeClr val="bg1"/>
                </a:solidFill>
                <a:latin typeface="Arial" panose="020B0604020202020204" pitchFamily="34" charset="0"/>
                <a:ea typeface="Open Sans" panose="020B0606030504020204" pitchFamily="34" charset="0"/>
                <a:cs typeface="Arial" panose="020B0604020202020204" pitchFamily="34" charset="0"/>
              </a:defRPr>
            </a:lvl1pPr>
          </a:lstStyle>
          <a:p>
            <a:pPr lvl="0"/>
            <a:r>
              <a:rPr lang="en-US"/>
              <a:t>Lorem ipsum dolor sit amet, consectetur adipiscing elit, sed do eiusmod tempor incididunt ut labore et dolore magna aliqua. Ut enim ad minim veniam, quis nostrud exercitation ullamco laboris nisi ut aliquip ex ea commodo consequat. </a:t>
            </a:r>
          </a:p>
        </p:txBody>
      </p:sp>
      <p:sp>
        <p:nvSpPr>
          <p:cNvPr id="8" name="Text Placeholder 36"/>
          <p:cNvSpPr>
            <a:spLocks noGrp="1"/>
          </p:cNvSpPr>
          <p:nvPr>
            <p:ph type="body" sz="quarter" idx="14" hasCustomPrompt="1"/>
          </p:nvPr>
        </p:nvSpPr>
        <p:spPr>
          <a:xfrm>
            <a:off x="540247" y="1350933"/>
            <a:ext cx="2531747" cy="541338"/>
          </a:xfrm>
          <a:prstGeom prst="rect">
            <a:avLst/>
          </a:prstGeom>
        </p:spPr>
        <p:txBody>
          <a:bodyPr>
            <a:noAutofit/>
          </a:bodyPr>
          <a:lstStyle>
            <a:lvl1pPr marL="0" indent="0" algn="l">
              <a:buNone/>
              <a:defRPr kumimoji="0" lang="en-US" sz="2000" b="1" i="0" u="none" strike="noStrike" kern="1200" cap="none" normalizeH="0" baseline="0" dirty="0" smtClean="0">
                <a:ln>
                  <a:noFill/>
                </a:ln>
                <a:solidFill>
                  <a:schemeClr val="bg1"/>
                </a:solidFill>
                <a:effectLst/>
                <a:latin typeface="Arial" panose="020B0604020202020204" pitchFamily="34" charset="0"/>
                <a:ea typeface="+mn-ea"/>
                <a:cs typeface="Arial" panose="020B0604020202020204" pitchFamily="34" charset="0"/>
              </a:defRPr>
            </a:lvl1pPr>
            <a:lvl2pPr>
              <a:defRPr kumimoji="0" lang="en-US" sz="2400" b="1" i="0" u="none" strike="noStrike" kern="1200" cap="none" normalizeH="0" baseline="0" dirty="0" smtClean="0">
                <a:ln>
                  <a:noFill/>
                </a:ln>
                <a:solidFill>
                  <a:srgbClr val="FE2635"/>
                </a:solidFill>
                <a:effectLst/>
                <a:latin typeface="Open Sans" panose="020B0606030504020204" pitchFamily="34" charset="0"/>
                <a:ea typeface="+mn-ea"/>
                <a:cs typeface="+mn-cs"/>
              </a:defRPr>
            </a:lvl2pPr>
            <a:lvl3pPr>
              <a:defRPr kumimoji="0" lang="en-US" sz="2400" b="1" i="0" u="none" strike="noStrike" kern="1200" cap="none" normalizeH="0" baseline="0" dirty="0" smtClean="0">
                <a:ln>
                  <a:noFill/>
                </a:ln>
                <a:solidFill>
                  <a:srgbClr val="FE2635"/>
                </a:solidFill>
                <a:effectLst/>
                <a:latin typeface="Open Sans" panose="020B0606030504020204" pitchFamily="34" charset="0"/>
                <a:ea typeface="+mn-ea"/>
                <a:cs typeface="+mn-cs"/>
              </a:defRPr>
            </a:lvl3pPr>
            <a:lvl4pPr>
              <a:defRPr kumimoji="0" lang="en-US" sz="2400" b="1" i="0" u="none" strike="noStrike" kern="1200" cap="none" normalizeH="0" baseline="0" dirty="0" smtClean="0">
                <a:ln>
                  <a:noFill/>
                </a:ln>
                <a:solidFill>
                  <a:srgbClr val="FE2635"/>
                </a:solidFill>
                <a:effectLst/>
                <a:latin typeface="Open Sans" panose="020B0606030504020204" pitchFamily="34" charset="0"/>
                <a:ea typeface="+mn-ea"/>
                <a:cs typeface="+mn-cs"/>
              </a:defRPr>
            </a:lvl4pPr>
            <a:lvl5pPr>
              <a:defRPr kumimoji="0" lang="ru-RU" sz="2400" b="1" i="0" u="none" strike="noStrike" kern="1200" cap="none" normalizeH="0" baseline="0" dirty="0">
                <a:ln>
                  <a:noFill/>
                </a:ln>
                <a:solidFill>
                  <a:srgbClr val="FE2635"/>
                </a:solidFill>
                <a:effectLst/>
                <a:latin typeface="Open Sans" panose="020B0606030504020204" pitchFamily="34" charset="0"/>
                <a:ea typeface="+mn-ea"/>
                <a:cs typeface="+mn-cs"/>
              </a:defRPr>
            </a:lvl5pPr>
          </a:lstStyle>
          <a:p>
            <a:pPr lvl="0"/>
            <a:r>
              <a:rPr lang="en-US"/>
              <a:t>INFODATA 01</a:t>
            </a:r>
            <a:endParaRPr lang="ru-RU"/>
          </a:p>
        </p:txBody>
      </p:sp>
      <p:sp>
        <p:nvSpPr>
          <p:cNvPr id="9" name="Text Placeholder 33"/>
          <p:cNvSpPr>
            <a:spLocks noGrp="1"/>
          </p:cNvSpPr>
          <p:nvPr>
            <p:ph type="body" sz="quarter" idx="15" hasCustomPrompt="1"/>
          </p:nvPr>
        </p:nvSpPr>
        <p:spPr>
          <a:xfrm>
            <a:off x="540247" y="3554381"/>
            <a:ext cx="4319619" cy="968376"/>
          </a:xfrm>
          <a:prstGeom prst="rect">
            <a:avLst/>
          </a:prstGeom>
        </p:spPr>
        <p:txBody>
          <a:bodyPr>
            <a:noAutofit/>
          </a:bodyPr>
          <a:lstStyle>
            <a:lvl1pPr marL="0" indent="0">
              <a:buNone/>
              <a:defRPr sz="1200">
                <a:solidFill>
                  <a:schemeClr val="bg1"/>
                </a:solidFill>
                <a:latin typeface="Arial" panose="020B0604020202020204" pitchFamily="34" charset="0"/>
                <a:ea typeface="Open Sans" panose="020B0606030504020204" pitchFamily="34" charset="0"/>
                <a:cs typeface="Arial" panose="020B0604020202020204" pitchFamily="34" charset="0"/>
              </a:defRPr>
            </a:lvl1pPr>
          </a:lstStyle>
          <a:p>
            <a:pPr lvl="0"/>
            <a:r>
              <a:rPr lang="en-US"/>
              <a:t>Lorem ipsum dolor sit amet, consectetur adipiscing elit, sed do eiusmod tempor incididunt ut labore et dolore magna aliqua. Ut enim ad minim veniam, quis nostrud exercitation ullamco laboris nisi ut aliquip ex ea commodo consequat. </a:t>
            </a:r>
          </a:p>
        </p:txBody>
      </p:sp>
      <p:sp>
        <p:nvSpPr>
          <p:cNvPr id="10" name="Text Placeholder 36"/>
          <p:cNvSpPr>
            <a:spLocks noGrp="1"/>
          </p:cNvSpPr>
          <p:nvPr>
            <p:ph type="body" sz="quarter" idx="16" hasCustomPrompt="1"/>
          </p:nvPr>
        </p:nvSpPr>
        <p:spPr>
          <a:xfrm>
            <a:off x="540247" y="3146393"/>
            <a:ext cx="2531747" cy="541338"/>
          </a:xfrm>
          <a:prstGeom prst="rect">
            <a:avLst/>
          </a:prstGeom>
        </p:spPr>
        <p:txBody>
          <a:bodyPr>
            <a:noAutofit/>
          </a:bodyPr>
          <a:lstStyle>
            <a:lvl1pPr marL="0" indent="0" algn="l">
              <a:buNone/>
              <a:defRPr kumimoji="0" lang="en-US" sz="2000" b="1" i="0" u="none" strike="noStrike" kern="1200" cap="none" normalizeH="0" baseline="0" dirty="0" smtClean="0">
                <a:ln>
                  <a:noFill/>
                </a:ln>
                <a:solidFill>
                  <a:schemeClr val="bg1"/>
                </a:solidFill>
                <a:effectLst/>
                <a:latin typeface="Arial" panose="020B0604020202020204" pitchFamily="34" charset="0"/>
                <a:ea typeface="+mn-ea"/>
                <a:cs typeface="Arial" panose="020B0604020202020204" pitchFamily="34" charset="0"/>
              </a:defRPr>
            </a:lvl1pPr>
            <a:lvl2pPr>
              <a:defRPr kumimoji="0" lang="en-US" sz="2400" b="1" i="0" u="none" strike="noStrike" kern="1200" cap="none" normalizeH="0" baseline="0" dirty="0" smtClean="0">
                <a:ln>
                  <a:noFill/>
                </a:ln>
                <a:solidFill>
                  <a:srgbClr val="FE2635"/>
                </a:solidFill>
                <a:effectLst/>
                <a:latin typeface="Open Sans" panose="020B0606030504020204" pitchFamily="34" charset="0"/>
                <a:ea typeface="+mn-ea"/>
                <a:cs typeface="+mn-cs"/>
              </a:defRPr>
            </a:lvl2pPr>
            <a:lvl3pPr>
              <a:defRPr kumimoji="0" lang="en-US" sz="2400" b="1" i="0" u="none" strike="noStrike" kern="1200" cap="none" normalizeH="0" baseline="0" dirty="0" smtClean="0">
                <a:ln>
                  <a:noFill/>
                </a:ln>
                <a:solidFill>
                  <a:srgbClr val="FE2635"/>
                </a:solidFill>
                <a:effectLst/>
                <a:latin typeface="Open Sans" panose="020B0606030504020204" pitchFamily="34" charset="0"/>
                <a:ea typeface="+mn-ea"/>
                <a:cs typeface="+mn-cs"/>
              </a:defRPr>
            </a:lvl3pPr>
            <a:lvl4pPr>
              <a:defRPr kumimoji="0" lang="en-US" sz="2400" b="1" i="0" u="none" strike="noStrike" kern="1200" cap="none" normalizeH="0" baseline="0" dirty="0" smtClean="0">
                <a:ln>
                  <a:noFill/>
                </a:ln>
                <a:solidFill>
                  <a:srgbClr val="FE2635"/>
                </a:solidFill>
                <a:effectLst/>
                <a:latin typeface="Open Sans" panose="020B0606030504020204" pitchFamily="34" charset="0"/>
                <a:ea typeface="+mn-ea"/>
                <a:cs typeface="+mn-cs"/>
              </a:defRPr>
            </a:lvl4pPr>
            <a:lvl5pPr>
              <a:defRPr kumimoji="0" lang="ru-RU" sz="2400" b="1" i="0" u="none" strike="noStrike" kern="1200" cap="none" normalizeH="0" baseline="0" dirty="0">
                <a:ln>
                  <a:noFill/>
                </a:ln>
                <a:solidFill>
                  <a:srgbClr val="FE2635"/>
                </a:solidFill>
                <a:effectLst/>
                <a:latin typeface="Open Sans" panose="020B0606030504020204" pitchFamily="34" charset="0"/>
                <a:ea typeface="+mn-ea"/>
                <a:cs typeface="+mn-cs"/>
              </a:defRPr>
            </a:lvl5pPr>
          </a:lstStyle>
          <a:p>
            <a:pPr lvl="0"/>
            <a:r>
              <a:rPr lang="en-US"/>
              <a:t>INFODATA 02</a:t>
            </a:r>
            <a:endParaRPr lang="ru-RU"/>
          </a:p>
        </p:txBody>
      </p:sp>
      <p:sp>
        <p:nvSpPr>
          <p:cNvPr id="11" name="Text Placeholder 33"/>
          <p:cNvSpPr>
            <a:spLocks noGrp="1"/>
          </p:cNvSpPr>
          <p:nvPr>
            <p:ph type="body" sz="quarter" idx="17" hasCustomPrompt="1"/>
          </p:nvPr>
        </p:nvSpPr>
        <p:spPr>
          <a:xfrm>
            <a:off x="540247" y="5349841"/>
            <a:ext cx="4319619" cy="968376"/>
          </a:xfrm>
          <a:prstGeom prst="rect">
            <a:avLst/>
          </a:prstGeom>
        </p:spPr>
        <p:txBody>
          <a:bodyPr>
            <a:noAutofit/>
          </a:bodyPr>
          <a:lstStyle>
            <a:lvl1pPr marL="0" indent="0">
              <a:buNone/>
              <a:defRPr sz="1200">
                <a:solidFill>
                  <a:schemeClr val="bg1"/>
                </a:solidFill>
                <a:latin typeface="Arial" panose="020B0604020202020204" pitchFamily="34" charset="0"/>
                <a:ea typeface="Open Sans" panose="020B0606030504020204" pitchFamily="34" charset="0"/>
                <a:cs typeface="Arial" panose="020B0604020202020204" pitchFamily="34" charset="0"/>
              </a:defRPr>
            </a:lvl1pPr>
          </a:lstStyle>
          <a:p>
            <a:pPr lvl="0"/>
            <a:r>
              <a:rPr lang="en-US"/>
              <a:t>Lorem ipsum dolor sit amet, consectetur adipiscing elit, sed do eiusmod tempor incididunt ut labore et dolore magna aliqua. Ut enim ad minim veniam, quis nostrud exercitation ullamco laboris nisi ut aliquip ex ea commodo consequat. </a:t>
            </a:r>
          </a:p>
        </p:txBody>
      </p:sp>
      <p:sp>
        <p:nvSpPr>
          <p:cNvPr id="12" name="Text Placeholder 36"/>
          <p:cNvSpPr>
            <a:spLocks noGrp="1"/>
          </p:cNvSpPr>
          <p:nvPr>
            <p:ph type="body" sz="quarter" idx="18" hasCustomPrompt="1"/>
          </p:nvPr>
        </p:nvSpPr>
        <p:spPr>
          <a:xfrm>
            <a:off x="540247" y="4941853"/>
            <a:ext cx="2531747" cy="541338"/>
          </a:xfrm>
          <a:prstGeom prst="rect">
            <a:avLst/>
          </a:prstGeom>
        </p:spPr>
        <p:txBody>
          <a:bodyPr>
            <a:noAutofit/>
          </a:bodyPr>
          <a:lstStyle>
            <a:lvl1pPr marL="0" indent="0" algn="l">
              <a:buNone/>
              <a:defRPr kumimoji="0" lang="en-US" sz="2000" b="1" i="0" u="none" strike="noStrike" kern="1200" cap="none" normalizeH="0" baseline="0" dirty="0" smtClean="0">
                <a:ln>
                  <a:noFill/>
                </a:ln>
                <a:solidFill>
                  <a:schemeClr val="bg1"/>
                </a:solidFill>
                <a:effectLst/>
                <a:latin typeface="Arial" panose="020B0604020202020204" pitchFamily="34" charset="0"/>
                <a:ea typeface="+mn-ea"/>
                <a:cs typeface="Arial" panose="020B0604020202020204" pitchFamily="34" charset="0"/>
              </a:defRPr>
            </a:lvl1pPr>
            <a:lvl2pPr>
              <a:defRPr kumimoji="0" lang="en-US" sz="2400" b="1" i="0" u="none" strike="noStrike" kern="1200" cap="none" normalizeH="0" baseline="0" dirty="0" smtClean="0">
                <a:ln>
                  <a:noFill/>
                </a:ln>
                <a:solidFill>
                  <a:srgbClr val="FE2635"/>
                </a:solidFill>
                <a:effectLst/>
                <a:latin typeface="Open Sans" panose="020B0606030504020204" pitchFamily="34" charset="0"/>
                <a:ea typeface="+mn-ea"/>
                <a:cs typeface="+mn-cs"/>
              </a:defRPr>
            </a:lvl2pPr>
            <a:lvl3pPr>
              <a:defRPr kumimoji="0" lang="en-US" sz="2400" b="1" i="0" u="none" strike="noStrike" kern="1200" cap="none" normalizeH="0" baseline="0" dirty="0" smtClean="0">
                <a:ln>
                  <a:noFill/>
                </a:ln>
                <a:solidFill>
                  <a:srgbClr val="FE2635"/>
                </a:solidFill>
                <a:effectLst/>
                <a:latin typeface="Open Sans" panose="020B0606030504020204" pitchFamily="34" charset="0"/>
                <a:ea typeface="+mn-ea"/>
                <a:cs typeface="+mn-cs"/>
              </a:defRPr>
            </a:lvl3pPr>
            <a:lvl4pPr>
              <a:defRPr kumimoji="0" lang="en-US" sz="2400" b="1" i="0" u="none" strike="noStrike" kern="1200" cap="none" normalizeH="0" baseline="0" dirty="0" smtClean="0">
                <a:ln>
                  <a:noFill/>
                </a:ln>
                <a:solidFill>
                  <a:srgbClr val="FE2635"/>
                </a:solidFill>
                <a:effectLst/>
                <a:latin typeface="Open Sans" panose="020B0606030504020204" pitchFamily="34" charset="0"/>
                <a:ea typeface="+mn-ea"/>
                <a:cs typeface="+mn-cs"/>
              </a:defRPr>
            </a:lvl4pPr>
            <a:lvl5pPr>
              <a:defRPr kumimoji="0" lang="ru-RU" sz="2400" b="1" i="0" u="none" strike="noStrike" kern="1200" cap="none" normalizeH="0" baseline="0" dirty="0">
                <a:ln>
                  <a:noFill/>
                </a:ln>
                <a:solidFill>
                  <a:srgbClr val="FE2635"/>
                </a:solidFill>
                <a:effectLst/>
                <a:latin typeface="Open Sans" panose="020B0606030504020204" pitchFamily="34" charset="0"/>
                <a:ea typeface="+mn-ea"/>
                <a:cs typeface="+mn-cs"/>
              </a:defRPr>
            </a:lvl5pPr>
          </a:lstStyle>
          <a:p>
            <a:pPr lvl="0"/>
            <a:r>
              <a:rPr lang="en-US"/>
              <a:t>INFODATA 03</a:t>
            </a:r>
            <a:endParaRPr lang="ru-RU"/>
          </a:p>
        </p:txBody>
      </p:sp>
      <p:sp>
        <p:nvSpPr>
          <p:cNvPr id="13" name="Title 1">
            <a:extLst>
              <a:ext uri="{FF2B5EF4-FFF2-40B4-BE49-F238E27FC236}">
                <a16:creationId xmlns:a16="http://schemas.microsoft.com/office/drawing/2014/main" id="{B1353885-DB4C-9247-A2AA-5CEC24D68932}"/>
              </a:ext>
            </a:extLst>
          </p:cNvPr>
          <p:cNvSpPr>
            <a:spLocks noGrp="1"/>
          </p:cNvSpPr>
          <p:nvPr>
            <p:ph type="title"/>
          </p:nvPr>
        </p:nvSpPr>
        <p:spPr>
          <a:xfrm>
            <a:off x="540248" y="539783"/>
            <a:ext cx="10515600" cy="434975"/>
          </a:xfrm>
        </p:spPr>
        <p:txBody>
          <a:bodyPr>
            <a:normAutofit/>
          </a:bodyPr>
          <a:lstStyle>
            <a:lvl1pPr algn="l">
              <a:defRPr sz="2000" b="1">
                <a:latin typeface="Arial" panose="020B0604020202020204" pitchFamily="34" charset="0"/>
                <a:cs typeface="Arial" panose="020B0604020202020204" pitchFamily="34" charset="0"/>
              </a:defRPr>
            </a:lvl1pPr>
          </a:lstStyle>
          <a:p>
            <a:endParaRPr lang="id-ID"/>
          </a:p>
        </p:txBody>
      </p:sp>
      <p:sp>
        <p:nvSpPr>
          <p:cNvPr id="14" name="Text Placeholder 7">
            <a:extLst>
              <a:ext uri="{FF2B5EF4-FFF2-40B4-BE49-F238E27FC236}">
                <a16:creationId xmlns:a16="http://schemas.microsoft.com/office/drawing/2014/main" id="{BEAE51EB-8988-7D4C-BC6B-502976704CFD}"/>
              </a:ext>
            </a:extLst>
          </p:cNvPr>
          <p:cNvSpPr>
            <a:spLocks noGrp="1"/>
          </p:cNvSpPr>
          <p:nvPr>
            <p:ph type="body" sz="quarter" idx="10"/>
          </p:nvPr>
        </p:nvSpPr>
        <p:spPr>
          <a:xfrm>
            <a:off x="540248" y="928419"/>
            <a:ext cx="10515600" cy="190500"/>
          </a:xfrm>
        </p:spPr>
        <p:txBody>
          <a:bodyPr>
            <a:noAutofit/>
          </a:bodyPr>
          <a:lstStyle>
            <a:lvl1pPr marL="0" indent="0" algn="l">
              <a:buNone/>
              <a:defRPr sz="1100">
                <a:solidFill>
                  <a:schemeClr val="bg1"/>
                </a:solidFill>
                <a:latin typeface="Arial" panose="020B0604020202020204" pitchFamily="34" charset="0"/>
                <a:cs typeface="Arial" panose="020B0604020202020204" pitchFamily="34" charset="0"/>
              </a:defRPr>
            </a:lvl1pPr>
          </a:lstStyle>
          <a:p>
            <a:pPr lvl="0"/>
            <a:endParaRPr lang="id-ID"/>
          </a:p>
        </p:txBody>
      </p:sp>
      <p:sp>
        <p:nvSpPr>
          <p:cNvPr id="15" name="Freeform 14">
            <a:extLst>
              <a:ext uri="{FF2B5EF4-FFF2-40B4-BE49-F238E27FC236}">
                <a16:creationId xmlns:a16="http://schemas.microsoft.com/office/drawing/2014/main" id="{3FD4DBA2-E57A-DE4D-A5B2-CCD1699C4ACF}"/>
              </a:ext>
            </a:extLst>
          </p:cNvPr>
          <p:cNvSpPr/>
          <p:nvPr userDrawn="1"/>
        </p:nvSpPr>
        <p:spPr>
          <a:xfrm>
            <a:off x="1" y="665542"/>
            <a:ext cx="504767" cy="153735"/>
          </a:xfrm>
          <a:custGeom>
            <a:avLst/>
            <a:gdLst>
              <a:gd name="connsiteX0" fmla="*/ 0 w 504768"/>
              <a:gd name="connsiteY0" fmla="*/ 0 h 153735"/>
              <a:gd name="connsiteX1" fmla="*/ 504769 w 504768"/>
              <a:gd name="connsiteY1" fmla="*/ 0 h 153735"/>
              <a:gd name="connsiteX2" fmla="*/ 421544 w 504768"/>
              <a:gd name="connsiteY2" fmla="*/ 153735 h 153735"/>
              <a:gd name="connsiteX3" fmla="*/ 0 w 504768"/>
              <a:gd name="connsiteY3" fmla="*/ 153735 h 153735"/>
              <a:gd name="connsiteX4" fmla="*/ 0 w 504768"/>
              <a:gd name="connsiteY4" fmla="*/ 0 h 1537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4768" h="153735">
                <a:moveTo>
                  <a:pt x="0" y="0"/>
                </a:moveTo>
                <a:lnTo>
                  <a:pt x="504769" y="0"/>
                </a:lnTo>
                <a:lnTo>
                  <a:pt x="421544" y="153735"/>
                </a:lnTo>
                <a:lnTo>
                  <a:pt x="0" y="153735"/>
                </a:lnTo>
                <a:lnTo>
                  <a:pt x="0" y="0"/>
                </a:lnTo>
                <a:close/>
              </a:path>
            </a:pathLst>
          </a:custGeom>
          <a:gradFill>
            <a:gsLst>
              <a:gs pos="0">
                <a:schemeClr val="accent1"/>
              </a:gs>
              <a:gs pos="100000">
                <a:schemeClr val="tx2"/>
              </a:gs>
            </a:gsLst>
            <a:lin ang="3000000" scaled="0"/>
          </a:gradFill>
          <a:ln w="8216" cap="flat">
            <a:noFill/>
            <a:prstDash val="solid"/>
            <a:miter/>
          </a:ln>
        </p:spPr>
        <p:txBody>
          <a:bodyPr rtlCol="0" anchor="ctr"/>
          <a:lstStyle/>
          <a:p>
            <a:endParaRPr lang="en-GB"/>
          </a:p>
        </p:txBody>
      </p:sp>
    </p:spTree>
    <p:extLst>
      <p:ext uri="{BB962C8B-B14F-4D97-AF65-F5344CB8AC3E}">
        <p14:creationId xmlns:p14="http://schemas.microsoft.com/office/powerpoint/2010/main" val="2023349573"/>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userDrawn="1">
  <p:cSld name="Title Slide">
    <p:bg>
      <p:bgPr>
        <a:solidFill>
          <a:srgbClr val="092240"/>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A0947E9-9EAC-764E-A199-98CD797E4393}"/>
              </a:ext>
            </a:extLst>
          </p:cNvPr>
          <p:cNvSpPr>
            <a:spLocks noGrp="1"/>
          </p:cNvSpPr>
          <p:nvPr>
            <p:ph type="title"/>
          </p:nvPr>
        </p:nvSpPr>
        <p:spPr>
          <a:xfrm>
            <a:off x="540248" y="539783"/>
            <a:ext cx="10515600" cy="434975"/>
          </a:xfrm>
        </p:spPr>
        <p:txBody>
          <a:bodyPr>
            <a:normAutofit/>
          </a:bodyPr>
          <a:lstStyle>
            <a:lvl1pPr algn="l">
              <a:defRPr sz="2000" b="1">
                <a:latin typeface="Arial" panose="020B0604020202020204" pitchFamily="34" charset="0"/>
                <a:cs typeface="Arial" panose="020B0604020202020204" pitchFamily="34" charset="0"/>
              </a:defRPr>
            </a:lvl1pPr>
          </a:lstStyle>
          <a:p>
            <a:endParaRPr lang="id-ID"/>
          </a:p>
        </p:txBody>
      </p:sp>
      <p:sp>
        <p:nvSpPr>
          <p:cNvPr id="5" name="Text Placeholder 7">
            <a:extLst>
              <a:ext uri="{FF2B5EF4-FFF2-40B4-BE49-F238E27FC236}">
                <a16:creationId xmlns:a16="http://schemas.microsoft.com/office/drawing/2014/main" id="{47842B36-6113-E74D-9C5A-E865230B0D27}"/>
              </a:ext>
            </a:extLst>
          </p:cNvPr>
          <p:cNvSpPr>
            <a:spLocks noGrp="1"/>
          </p:cNvSpPr>
          <p:nvPr>
            <p:ph type="body" sz="quarter" idx="10"/>
          </p:nvPr>
        </p:nvSpPr>
        <p:spPr>
          <a:xfrm>
            <a:off x="540248" y="928419"/>
            <a:ext cx="10515600" cy="190500"/>
          </a:xfrm>
        </p:spPr>
        <p:txBody>
          <a:bodyPr>
            <a:noAutofit/>
          </a:bodyPr>
          <a:lstStyle>
            <a:lvl1pPr marL="0" indent="0" algn="l">
              <a:buNone/>
              <a:defRPr sz="1100">
                <a:solidFill>
                  <a:schemeClr val="bg1"/>
                </a:solidFill>
                <a:latin typeface="Arial" panose="020B0604020202020204" pitchFamily="34" charset="0"/>
                <a:cs typeface="Arial" panose="020B0604020202020204" pitchFamily="34" charset="0"/>
              </a:defRPr>
            </a:lvl1pPr>
          </a:lstStyle>
          <a:p>
            <a:pPr lvl="0"/>
            <a:endParaRPr lang="id-ID"/>
          </a:p>
        </p:txBody>
      </p:sp>
      <p:sp>
        <p:nvSpPr>
          <p:cNvPr id="6" name="Freeform 5">
            <a:extLst>
              <a:ext uri="{FF2B5EF4-FFF2-40B4-BE49-F238E27FC236}">
                <a16:creationId xmlns:a16="http://schemas.microsoft.com/office/drawing/2014/main" id="{7EBD9C3E-1A82-1245-8BB1-304C39D3C521}"/>
              </a:ext>
            </a:extLst>
          </p:cNvPr>
          <p:cNvSpPr/>
          <p:nvPr userDrawn="1"/>
        </p:nvSpPr>
        <p:spPr>
          <a:xfrm>
            <a:off x="1" y="665542"/>
            <a:ext cx="504767" cy="153735"/>
          </a:xfrm>
          <a:custGeom>
            <a:avLst/>
            <a:gdLst>
              <a:gd name="connsiteX0" fmla="*/ 0 w 504768"/>
              <a:gd name="connsiteY0" fmla="*/ 0 h 153735"/>
              <a:gd name="connsiteX1" fmla="*/ 504769 w 504768"/>
              <a:gd name="connsiteY1" fmla="*/ 0 h 153735"/>
              <a:gd name="connsiteX2" fmla="*/ 421544 w 504768"/>
              <a:gd name="connsiteY2" fmla="*/ 153735 h 153735"/>
              <a:gd name="connsiteX3" fmla="*/ 0 w 504768"/>
              <a:gd name="connsiteY3" fmla="*/ 153735 h 153735"/>
              <a:gd name="connsiteX4" fmla="*/ 0 w 504768"/>
              <a:gd name="connsiteY4" fmla="*/ 0 h 1537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4768" h="153735">
                <a:moveTo>
                  <a:pt x="0" y="0"/>
                </a:moveTo>
                <a:lnTo>
                  <a:pt x="504769" y="0"/>
                </a:lnTo>
                <a:lnTo>
                  <a:pt x="421544" y="153735"/>
                </a:lnTo>
                <a:lnTo>
                  <a:pt x="0" y="153735"/>
                </a:lnTo>
                <a:lnTo>
                  <a:pt x="0" y="0"/>
                </a:lnTo>
                <a:close/>
              </a:path>
            </a:pathLst>
          </a:custGeom>
          <a:gradFill>
            <a:gsLst>
              <a:gs pos="0">
                <a:schemeClr val="accent1"/>
              </a:gs>
              <a:gs pos="100000">
                <a:schemeClr val="tx2"/>
              </a:gs>
            </a:gsLst>
            <a:lin ang="3000000" scaled="0"/>
          </a:gradFill>
          <a:ln w="8216" cap="flat">
            <a:noFill/>
            <a:prstDash val="solid"/>
            <a:miter/>
          </a:ln>
        </p:spPr>
        <p:txBody>
          <a:bodyPr rtlCol="0" anchor="ctr"/>
          <a:lstStyle/>
          <a:p>
            <a:endParaRPr lang="en-GB"/>
          </a:p>
        </p:txBody>
      </p:sp>
    </p:spTree>
    <p:extLst>
      <p:ext uri="{BB962C8B-B14F-4D97-AF65-F5344CB8AC3E}">
        <p14:creationId xmlns:p14="http://schemas.microsoft.com/office/powerpoint/2010/main" val="3695773708"/>
      </p:ext>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userDrawn="1">
  <p:cSld name="05 options">
    <p:spTree>
      <p:nvGrpSpPr>
        <p:cNvPr id="1" name=""/>
        <p:cNvGrpSpPr/>
        <p:nvPr/>
      </p:nvGrpSpPr>
      <p:grpSpPr>
        <a:xfrm>
          <a:off x="0" y="0"/>
          <a:ext cx="0" cy="0"/>
          <a:chOff x="0" y="0"/>
          <a:chExt cx="0" cy="0"/>
        </a:xfrm>
      </p:grpSpPr>
      <p:pic>
        <p:nvPicPr>
          <p:cNvPr id="2" name="Picture 1" hidden="1"/>
          <p:cNvPicPr>
            <a:picLocks noChangeAspect="1"/>
          </p:cNvPicPr>
          <p:nvPr userDrawn="1"/>
        </p:nvPicPr>
        <p:blipFill>
          <a:blip r:embed="rId2"/>
          <a:stretch>
            <a:fillRect/>
          </a:stretch>
        </p:blipFill>
        <p:spPr>
          <a:xfrm>
            <a:off x="3018" y="2412"/>
            <a:ext cx="12188982" cy="6859156"/>
          </a:xfrm>
          <a:prstGeom prst="rect">
            <a:avLst/>
          </a:prstGeom>
        </p:spPr>
      </p:pic>
      <p:sp>
        <p:nvSpPr>
          <p:cNvPr id="10" name="Text Placeholder 33"/>
          <p:cNvSpPr>
            <a:spLocks noGrp="1"/>
          </p:cNvSpPr>
          <p:nvPr>
            <p:ph type="body" sz="quarter" idx="15" hasCustomPrompt="1"/>
          </p:nvPr>
        </p:nvSpPr>
        <p:spPr>
          <a:xfrm>
            <a:off x="700404" y="5028669"/>
            <a:ext cx="2693672" cy="858842"/>
          </a:xfrm>
        </p:spPr>
        <p:txBody>
          <a:bodyPr>
            <a:noAutofit/>
          </a:bodyPr>
          <a:lstStyle>
            <a:lvl1pPr marL="0" indent="0">
              <a:buNone/>
              <a:defRPr sz="1600">
                <a:solidFill>
                  <a:schemeClr val="bg1"/>
                </a:solidFill>
                <a:latin typeface="Arial" panose="020B0604020202020204" pitchFamily="34" charset="0"/>
                <a:cs typeface="Arial" panose="020B0604020202020204" pitchFamily="34" charset="0"/>
              </a:defRPr>
            </a:lvl1pPr>
          </a:lstStyle>
          <a:p>
            <a:pPr lvl="0"/>
            <a:r>
              <a:rPr lang="en-US"/>
              <a:t>Lorem ipsum dolor sit amet, consectetur adipiscing elit, sed do eiusmod tempor</a:t>
            </a:r>
          </a:p>
        </p:txBody>
      </p:sp>
      <p:sp>
        <p:nvSpPr>
          <p:cNvPr id="11" name="Text Placeholder 36"/>
          <p:cNvSpPr>
            <a:spLocks noGrp="1"/>
          </p:cNvSpPr>
          <p:nvPr>
            <p:ph type="body" sz="quarter" idx="16" hasCustomPrompt="1"/>
          </p:nvPr>
        </p:nvSpPr>
        <p:spPr>
          <a:xfrm>
            <a:off x="700404" y="4646083"/>
            <a:ext cx="2226947" cy="541338"/>
          </a:xfrm>
        </p:spPr>
        <p:txBody>
          <a:bodyPr>
            <a:noAutofit/>
          </a:bodyPr>
          <a:lstStyle>
            <a:lvl1pPr marL="0" indent="0" algn="l">
              <a:buNone/>
              <a:defRPr kumimoji="0" lang="en-US" sz="2000" b="1" i="0" u="none" strike="noStrike" kern="1200" cap="none" normalizeH="0" baseline="0" dirty="0" smtClean="0">
                <a:ln>
                  <a:noFill/>
                </a:ln>
                <a:solidFill>
                  <a:schemeClr val="bg1"/>
                </a:solidFill>
                <a:effectLst/>
                <a:latin typeface="Arial" panose="020B0604020202020204" pitchFamily="34" charset="0"/>
                <a:ea typeface="+mn-ea"/>
                <a:cs typeface="Arial" panose="020B0604020202020204" pitchFamily="34" charset="0"/>
              </a:defRPr>
            </a:lvl1pPr>
            <a:lvl2pPr>
              <a:defRPr kumimoji="0" lang="en-US" sz="2400" b="1" i="0" u="none" strike="noStrike" kern="1200" cap="none" normalizeH="0" baseline="0" dirty="0" smtClean="0">
                <a:ln>
                  <a:noFill/>
                </a:ln>
                <a:solidFill>
                  <a:srgbClr val="FE2635"/>
                </a:solidFill>
                <a:effectLst/>
                <a:latin typeface="Open Sans" panose="020B0606030504020204" pitchFamily="34" charset="0"/>
                <a:ea typeface="+mn-ea"/>
                <a:cs typeface="+mn-cs"/>
              </a:defRPr>
            </a:lvl2pPr>
            <a:lvl3pPr>
              <a:defRPr kumimoji="0" lang="en-US" sz="2400" b="1" i="0" u="none" strike="noStrike" kern="1200" cap="none" normalizeH="0" baseline="0" dirty="0" smtClean="0">
                <a:ln>
                  <a:noFill/>
                </a:ln>
                <a:solidFill>
                  <a:srgbClr val="FE2635"/>
                </a:solidFill>
                <a:effectLst/>
                <a:latin typeface="Open Sans" panose="020B0606030504020204" pitchFamily="34" charset="0"/>
                <a:ea typeface="+mn-ea"/>
                <a:cs typeface="+mn-cs"/>
              </a:defRPr>
            </a:lvl3pPr>
            <a:lvl4pPr>
              <a:defRPr kumimoji="0" lang="en-US" sz="2400" b="1" i="0" u="none" strike="noStrike" kern="1200" cap="none" normalizeH="0" baseline="0" dirty="0" smtClean="0">
                <a:ln>
                  <a:noFill/>
                </a:ln>
                <a:solidFill>
                  <a:srgbClr val="FE2635"/>
                </a:solidFill>
                <a:effectLst/>
                <a:latin typeface="Open Sans" panose="020B0606030504020204" pitchFamily="34" charset="0"/>
                <a:ea typeface="+mn-ea"/>
                <a:cs typeface="+mn-cs"/>
              </a:defRPr>
            </a:lvl4pPr>
            <a:lvl5pPr>
              <a:defRPr kumimoji="0" lang="ru-RU" sz="2400" b="1" i="0" u="none" strike="noStrike" kern="1200" cap="none" normalizeH="0" baseline="0" dirty="0">
                <a:ln>
                  <a:noFill/>
                </a:ln>
                <a:solidFill>
                  <a:srgbClr val="FE2635"/>
                </a:solidFill>
                <a:effectLst/>
                <a:latin typeface="Open Sans" panose="020B0606030504020204" pitchFamily="34" charset="0"/>
                <a:ea typeface="+mn-ea"/>
                <a:cs typeface="+mn-cs"/>
              </a:defRPr>
            </a:lvl5pPr>
          </a:lstStyle>
          <a:p>
            <a:pPr lvl="0"/>
            <a:r>
              <a:rPr lang="en-US"/>
              <a:t>INFODATA 0</a:t>
            </a:r>
            <a:r>
              <a:rPr lang="ru-RU"/>
              <a:t>1</a:t>
            </a:r>
          </a:p>
        </p:txBody>
      </p:sp>
      <p:sp>
        <p:nvSpPr>
          <p:cNvPr id="14" name="Text Placeholder 33"/>
          <p:cNvSpPr>
            <a:spLocks noGrp="1"/>
          </p:cNvSpPr>
          <p:nvPr>
            <p:ph type="body" sz="quarter" idx="19" hasCustomPrompt="1"/>
          </p:nvPr>
        </p:nvSpPr>
        <p:spPr>
          <a:xfrm>
            <a:off x="605154" y="3433362"/>
            <a:ext cx="2693672" cy="858842"/>
          </a:xfrm>
        </p:spPr>
        <p:txBody>
          <a:bodyPr>
            <a:noAutofit/>
          </a:bodyPr>
          <a:lstStyle>
            <a:lvl1pPr marL="0" indent="0">
              <a:buNone/>
              <a:defRPr sz="1600">
                <a:solidFill>
                  <a:schemeClr val="bg1"/>
                </a:solidFill>
                <a:latin typeface="Arial" panose="020B0604020202020204" pitchFamily="34" charset="0"/>
                <a:cs typeface="Arial" panose="020B0604020202020204" pitchFamily="34" charset="0"/>
              </a:defRPr>
            </a:lvl1pPr>
          </a:lstStyle>
          <a:p>
            <a:pPr lvl="0"/>
            <a:r>
              <a:rPr lang="en-US"/>
              <a:t>Lorem ipsum dolor sit amet, consectetur adipiscing elit, sed do eiusmod tempor</a:t>
            </a:r>
          </a:p>
        </p:txBody>
      </p:sp>
      <p:sp>
        <p:nvSpPr>
          <p:cNvPr id="15" name="Text Placeholder 36"/>
          <p:cNvSpPr>
            <a:spLocks noGrp="1"/>
          </p:cNvSpPr>
          <p:nvPr>
            <p:ph type="body" sz="quarter" idx="20" hasCustomPrompt="1"/>
          </p:nvPr>
        </p:nvSpPr>
        <p:spPr>
          <a:xfrm>
            <a:off x="605154" y="3050776"/>
            <a:ext cx="2322197" cy="541338"/>
          </a:xfrm>
        </p:spPr>
        <p:txBody>
          <a:bodyPr>
            <a:noAutofit/>
          </a:bodyPr>
          <a:lstStyle>
            <a:lvl1pPr marL="0" indent="0" algn="l">
              <a:buNone/>
              <a:defRPr kumimoji="0" lang="en-US" sz="2000" b="1" i="0" u="none" strike="noStrike" kern="1200" cap="none" normalizeH="0" baseline="0" dirty="0" smtClean="0">
                <a:ln>
                  <a:noFill/>
                </a:ln>
                <a:solidFill>
                  <a:schemeClr val="bg1"/>
                </a:solidFill>
                <a:effectLst/>
                <a:latin typeface="Arial" panose="020B0604020202020204" pitchFamily="34" charset="0"/>
                <a:ea typeface="+mn-ea"/>
                <a:cs typeface="Arial" panose="020B0604020202020204" pitchFamily="34" charset="0"/>
              </a:defRPr>
            </a:lvl1pPr>
            <a:lvl2pPr>
              <a:defRPr kumimoji="0" lang="en-US" sz="2400" b="1" i="0" u="none" strike="noStrike" kern="1200" cap="none" normalizeH="0" baseline="0" dirty="0" smtClean="0">
                <a:ln>
                  <a:noFill/>
                </a:ln>
                <a:solidFill>
                  <a:srgbClr val="FE2635"/>
                </a:solidFill>
                <a:effectLst/>
                <a:latin typeface="Open Sans" panose="020B0606030504020204" pitchFamily="34" charset="0"/>
                <a:ea typeface="+mn-ea"/>
                <a:cs typeface="+mn-cs"/>
              </a:defRPr>
            </a:lvl2pPr>
            <a:lvl3pPr>
              <a:defRPr kumimoji="0" lang="en-US" sz="2400" b="1" i="0" u="none" strike="noStrike" kern="1200" cap="none" normalizeH="0" baseline="0" dirty="0" smtClean="0">
                <a:ln>
                  <a:noFill/>
                </a:ln>
                <a:solidFill>
                  <a:srgbClr val="FE2635"/>
                </a:solidFill>
                <a:effectLst/>
                <a:latin typeface="Open Sans" panose="020B0606030504020204" pitchFamily="34" charset="0"/>
                <a:ea typeface="+mn-ea"/>
                <a:cs typeface="+mn-cs"/>
              </a:defRPr>
            </a:lvl3pPr>
            <a:lvl4pPr>
              <a:defRPr kumimoji="0" lang="en-US" sz="2400" b="1" i="0" u="none" strike="noStrike" kern="1200" cap="none" normalizeH="0" baseline="0" dirty="0" smtClean="0">
                <a:ln>
                  <a:noFill/>
                </a:ln>
                <a:solidFill>
                  <a:srgbClr val="FE2635"/>
                </a:solidFill>
                <a:effectLst/>
                <a:latin typeface="Open Sans" panose="020B0606030504020204" pitchFamily="34" charset="0"/>
                <a:ea typeface="+mn-ea"/>
                <a:cs typeface="+mn-cs"/>
              </a:defRPr>
            </a:lvl4pPr>
            <a:lvl5pPr>
              <a:defRPr kumimoji="0" lang="ru-RU" sz="2400" b="1" i="0" u="none" strike="noStrike" kern="1200" cap="none" normalizeH="0" baseline="0" dirty="0">
                <a:ln>
                  <a:noFill/>
                </a:ln>
                <a:solidFill>
                  <a:srgbClr val="FE2635"/>
                </a:solidFill>
                <a:effectLst/>
                <a:latin typeface="Open Sans" panose="020B0606030504020204" pitchFamily="34" charset="0"/>
                <a:ea typeface="+mn-ea"/>
                <a:cs typeface="+mn-cs"/>
              </a:defRPr>
            </a:lvl5pPr>
          </a:lstStyle>
          <a:p>
            <a:pPr lvl="0"/>
            <a:r>
              <a:rPr lang="en-US"/>
              <a:t>INFODATA 0</a:t>
            </a:r>
            <a:r>
              <a:rPr lang="ru-RU"/>
              <a:t>2</a:t>
            </a:r>
          </a:p>
        </p:txBody>
      </p:sp>
      <p:sp>
        <p:nvSpPr>
          <p:cNvPr id="18" name="Text Placeholder 33"/>
          <p:cNvSpPr>
            <a:spLocks noGrp="1"/>
          </p:cNvSpPr>
          <p:nvPr>
            <p:ph type="body" sz="quarter" idx="21" hasCustomPrompt="1"/>
          </p:nvPr>
        </p:nvSpPr>
        <p:spPr>
          <a:xfrm>
            <a:off x="1071879" y="1879468"/>
            <a:ext cx="2693672" cy="858842"/>
          </a:xfrm>
        </p:spPr>
        <p:txBody>
          <a:bodyPr>
            <a:noAutofit/>
          </a:bodyPr>
          <a:lstStyle>
            <a:lvl1pPr marL="0" indent="0">
              <a:buNone/>
              <a:defRPr sz="1600">
                <a:solidFill>
                  <a:schemeClr val="bg1"/>
                </a:solidFill>
                <a:latin typeface="Arial" panose="020B0604020202020204" pitchFamily="34" charset="0"/>
                <a:cs typeface="Arial" panose="020B0604020202020204" pitchFamily="34" charset="0"/>
              </a:defRPr>
            </a:lvl1pPr>
          </a:lstStyle>
          <a:p>
            <a:pPr lvl="0"/>
            <a:r>
              <a:rPr lang="en-US"/>
              <a:t>Lorem ipsum dolor sit amet, consectetur adipiscing elit, sed do eiusmod tempor</a:t>
            </a:r>
          </a:p>
        </p:txBody>
      </p:sp>
      <p:sp>
        <p:nvSpPr>
          <p:cNvPr id="19" name="Text Placeholder 36"/>
          <p:cNvSpPr>
            <a:spLocks noGrp="1"/>
          </p:cNvSpPr>
          <p:nvPr>
            <p:ph type="body" sz="quarter" idx="22" hasCustomPrompt="1"/>
          </p:nvPr>
        </p:nvSpPr>
        <p:spPr>
          <a:xfrm>
            <a:off x="1071879" y="1496882"/>
            <a:ext cx="2322197" cy="541338"/>
          </a:xfrm>
        </p:spPr>
        <p:txBody>
          <a:bodyPr>
            <a:noAutofit/>
          </a:bodyPr>
          <a:lstStyle>
            <a:lvl1pPr marL="0" indent="0" algn="l">
              <a:buNone/>
              <a:defRPr kumimoji="0" lang="en-US" sz="2000" b="1" i="0" u="none" strike="noStrike" kern="1200" cap="none" normalizeH="0" baseline="0" dirty="0" smtClean="0">
                <a:ln>
                  <a:noFill/>
                </a:ln>
                <a:solidFill>
                  <a:schemeClr val="bg1"/>
                </a:solidFill>
                <a:effectLst/>
                <a:latin typeface="Arial" panose="020B0604020202020204" pitchFamily="34" charset="0"/>
                <a:ea typeface="+mn-ea"/>
                <a:cs typeface="Arial" panose="020B0604020202020204" pitchFamily="34" charset="0"/>
              </a:defRPr>
            </a:lvl1pPr>
            <a:lvl2pPr>
              <a:defRPr kumimoji="0" lang="en-US" sz="2400" b="1" i="0" u="none" strike="noStrike" kern="1200" cap="none" normalizeH="0" baseline="0" dirty="0" smtClean="0">
                <a:ln>
                  <a:noFill/>
                </a:ln>
                <a:solidFill>
                  <a:srgbClr val="FE2635"/>
                </a:solidFill>
                <a:effectLst/>
                <a:latin typeface="Open Sans" panose="020B0606030504020204" pitchFamily="34" charset="0"/>
                <a:ea typeface="+mn-ea"/>
                <a:cs typeface="+mn-cs"/>
              </a:defRPr>
            </a:lvl2pPr>
            <a:lvl3pPr>
              <a:defRPr kumimoji="0" lang="en-US" sz="2400" b="1" i="0" u="none" strike="noStrike" kern="1200" cap="none" normalizeH="0" baseline="0" dirty="0" smtClean="0">
                <a:ln>
                  <a:noFill/>
                </a:ln>
                <a:solidFill>
                  <a:srgbClr val="FE2635"/>
                </a:solidFill>
                <a:effectLst/>
                <a:latin typeface="Open Sans" panose="020B0606030504020204" pitchFamily="34" charset="0"/>
                <a:ea typeface="+mn-ea"/>
                <a:cs typeface="+mn-cs"/>
              </a:defRPr>
            </a:lvl3pPr>
            <a:lvl4pPr>
              <a:defRPr kumimoji="0" lang="en-US" sz="2400" b="1" i="0" u="none" strike="noStrike" kern="1200" cap="none" normalizeH="0" baseline="0" dirty="0" smtClean="0">
                <a:ln>
                  <a:noFill/>
                </a:ln>
                <a:solidFill>
                  <a:srgbClr val="FE2635"/>
                </a:solidFill>
                <a:effectLst/>
                <a:latin typeface="Open Sans" panose="020B0606030504020204" pitchFamily="34" charset="0"/>
                <a:ea typeface="+mn-ea"/>
                <a:cs typeface="+mn-cs"/>
              </a:defRPr>
            </a:lvl4pPr>
            <a:lvl5pPr>
              <a:defRPr kumimoji="0" lang="ru-RU" sz="2400" b="1" i="0" u="none" strike="noStrike" kern="1200" cap="none" normalizeH="0" baseline="0" dirty="0">
                <a:ln>
                  <a:noFill/>
                </a:ln>
                <a:solidFill>
                  <a:srgbClr val="FE2635"/>
                </a:solidFill>
                <a:effectLst/>
                <a:latin typeface="Open Sans" panose="020B0606030504020204" pitchFamily="34" charset="0"/>
                <a:ea typeface="+mn-ea"/>
                <a:cs typeface="+mn-cs"/>
              </a:defRPr>
            </a:lvl5pPr>
          </a:lstStyle>
          <a:p>
            <a:pPr lvl="0"/>
            <a:r>
              <a:rPr lang="en-US"/>
              <a:t>INFODATA 0</a:t>
            </a:r>
            <a:r>
              <a:rPr lang="ru-RU"/>
              <a:t>3</a:t>
            </a:r>
          </a:p>
        </p:txBody>
      </p:sp>
      <p:sp>
        <p:nvSpPr>
          <p:cNvPr id="20" name="Text Placeholder 36"/>
          <p:cNvSpPr>
            <a:spLocks noGrp="1"/>
          </p:cNvSpPr>
          <p:nvPr>
            <p:ph type="body" sz="quarter" idx="23" hasCustomPrompt="1"/>
          </p:nvPr>
        </p:nvSpPr>
        <p:spPr>
          <a:xfrm>
            <a:off x="9732432" y="3112687"/>
            <a:ext cx="1889441" cy="541338"/>
          </a:xfrm>
        </p:spPr>
        <p:txBody>
          <a:bodyPr>
            <a:noAutofit/>
          </a:bodyPr>
          <a:lstStyle>
            <a:lvl1pPr marL="0" indent="0" algn="r">
              <a:buNone/>
              <a:defRPr kumimoji="0" lang="en-US" sz="2000" b="1" i="0" u="none" strike="noStrike" kern="1200" cap="none" normalizeH="0" baseline="0" dirty="0" smtClean="0">
                <a:ln>
                  <a:noFill/>
                </a:ln>
                <a:solidFill>
                  <a:schemeClr val="bg1"/>
                </a:solidFill>
                <a:effectLst/>
                <a:latin typeface="Arial" panose="020B0604020202020204" pitchFamily="34" charset="0"/>
                <a:ea typeface="+mn-ea"/>
                <a:cs typeface="Arial" panose="020B0604020202020204" pitchFamily="34" charset="0"/>
              </a:defRPr>
            </a:lvl1pPr>
            <a:lvl2pPr>
              <a:defRPr kumimoji="0" lang="en-US" sz="2400" b="1" i="0" u="none" strike="noStrike" kern="1200" cap="none" normalizeH="0" baseline="0" dirty="0" smtClean="0">
                <a:ln>
                  <a:noFill/>
                </a:ln>
                <a:solidFill>
                  <a:srgbClr val="FE2635"/>
                </a:solidFill>
                <a:effectLst/>
                <a:latin typeface="Open Sans" panose="020B0606030504020204" pitchFamily="34" charset="0"/>
                <a:ea typeface="+mn-ea"/>
                <a:cs typeface="+mn-cs"/>
              </a:defRPr>
            </a:lvl2pPr>
            <a:lvl3pPr>
              <a:defRPr kumimoji="0" lang="en-US" sz="2400" b="1" i="0" u="none" strike="noStrike" kern="1200" cap="none" normalizeH="0" baseline="0" dirty="0" smtClean="0">
                <a:ln>
                  <a:noFill/>
                </a:ln>
                <a:solidFill>
                  <a:srgbClr val="FE2635"/>
                </a:solidFill>
                <a:effectLst/>
                <a:latin typeface="Open Sans" panose="020B0606030504020204" pitchFamily="34" charset="0"/>
                <a:ea typeface="+mn-ea"/>
                <a:cs typeface="+mn-cs"/>
              </a:defRPr>
            </a:lvl3pPr>
            <a:lvl4pPr>
              <a:defRPr kumimoji="0" lang="en-US" sz="2400" b="1" i="0" u="none" strike="noStrike" kern="1200" cap="none" normalizeH="0" baseline="0" dirty="0" smtClean="0">
                <a:ln>
                  <a:noFill/>
                </a:ln>
                <a:solidFill>
                  <a:srgbClr val="FE2635"/>
                </a:solidFill>
                <a:effectLst/>
                <a:latin typeface="Open Sans" panose="020B0606030504020204" pitchFamily="34" charset="0"/>
                <a:ea typeface="+mn-ea"/>
                <a:cs typeface="+mn-cs"/>
              </a:defRPr>
            </a:lvl4pPr>
            <a:lvl5pPr>
              <a:defRPr kumimoji="0" lang="ru-RU" sz="2400" b="1" i="0" u="none" strike="noStrike" kern="1200" cap="none" normalizeH="0" baseline="0" dirty="0">
                <a:ln>
                  <a:noFill/>
                </a:ln>
                <a:solidFill>
                  <a:srgbClr val="FE2635"/>
                </a:solidFill>
                <a:effectLst/>
                <a:latin typeface="Open Sans" panose="020B0606030504020204" pitchFamily="34" charset="0"/>
                <a:ea typeface="+mn-ea"/>
                <a:cs typeface="+mn-cs"/>
              </a:defRPr>
            </a:lvl5pPr>
          </a:lstStyle>
          <a:p>
            <a:pPr lvl="0"/>
            <a:r>
              <a:rPr lang="en-US"/>
              <a:t>INFODATA 0</a:t>
            </a:r>
            <a:r>
              <a:rPr lang="ru-RU"/>
              <a:t>5</a:t>
            </a:r>
          </a:p>
        </p:txBody>
      </p:sp>
      <p:sp>
        <p:nvSpPr>
          <p:cNvPr id="21" name="Text Placeholder 33"/>
          <p:cNvSpPr>
            <a:spLocks noGrp="1"/>
          </p:cNvSpPr>
          <p:nvPr>
            <p:ph type="body" sz="quarter" idx="24" hasCustomPrompt="1"/>
          </p:nvPr>
        </p:nvSpPr>
        <p:spPr>
          <a:xfrm>
            <a:off x="8928202" y="3507973"/>
            <a:ext cx="2693672" cy="793752"/>
          </a:xfrm>
        </p:spPr>
        <p:txBody>
          <a:bodyPr>
            <a:noAutofit/>
          </a:bodyPr>
          <a:lstStyle>
            <a:lvl1pPr marL="0" indent="0" algn="r">
              <a:buNone/>
              <a:defRPr sz="1600">
                <a:solidFill>
                  <a:schemeClr val="bg1"/>
                </a:solidFill>
                <a:latin typeface="Arial" panose="020B0604020202020204" pitchFamily="34" charset="0"/>
                <a:cs typeface="Arial" panose="020B0604020202020204" pitchFamily="34" charset="0"/>
              </a:defRPr>
            </a:lvl1pPr>
          </a:lstStyle>
          <a:p>
            <a:pPr lvl="0"/>
            <a:r>
              <a:rPr lang="en-US"/>
              <a:t>Lorem ipsum dolor sit amet, consectetur adipiscing elit, sed do eiusmod</a:t>
            </a:r>
          </a:p>
        </p:txBody>
      </p:sp>
      <p:sp>
        <p:nvSpPr>
          <p:cNvPr id="22" name="Text Placeholder 36"/>
          <p:cNvSpPr>
            <a:spLocks noGrp="1"/>
          </p:cNvSpPr>
          <p:nvPr>
            <p:ph type="body" sz="quarter" idx="25" hasCustomPrompt="1"/>
          </p:nvPr>
        </p:nvSpPr>
        <p:spPr>
          <a:xfrm>
            <a:off x="9322857" y="1496882"/>
            <a:ext cx="1889441" cy="541338"/>
          </a:xfrm>
        </p:spPr>
        <p:txBody>
          <a:bodyPr>
            <a:noAutofit/>
          </a:bodyPr>
          <a:lstStyle>
            <a:lvl1pPr marL="0" indent="0" algn="r">
              <a:buNone/>
              <a:defRPr kumimoji="0" lang="en-US" sz="2000" b="1" i="0" u="none" strike="noStrike" kern="1200" cap="none" normalizeH="0" baseline="0" dirty="0" smtClean="0">
                <a:ln>
                  <a:noFill/>
                </a:ln>
                <a:solidFill>
                  <a:schemeClr val="bg1"/>
                </a:solidFill>
                <a:effectLst/>
                <a:latin typeface="Arial" panose="020B0604020202020204" pitchFamily="34" charset="0"/>
                <a:ea typeface="+mn-ea"/>
                <a:cs typeface="Arial" panose="020B0604020202020204" pitchFamily="34" charset="0"/>
              </a:defRPr>
            </a:lvl1pPr>
            <a:lvl2pPr>
              <a:defRPr kumimoji="0" lang="en-US" sz="2400" b="1" i="0" u="none" strike="noStrike" kern="1200" cap="none" normalizeH="0" baseline="0" dirty="0" smtClean="0">
                <a:ln>
                  <a:noFill/>
                </a:ln>
                <a:solidFill>
                  <a:srgbClr val="FE2635"/>
                </a:solidFill>
                <a:effectLst/>
                <a:latin typeface="Open Sans" panose="020B0606030504020204" pitchFamily="34" charset="0"/>
                <a:ea typeface="+mn-ea"/>
                <a:cs typeface="+mn-cs"/>
              </a:defRPr>
            </a:lvl2pPr>
            <a:lvl3pPr>
              <a:defRPr kumimoji="0" lang="en-US" sz="2400" b="1" i="0" u="none" strike="noStrike" kern="1200" cap="none" normalizeH="0" baseline="0" dirty="0" smtClean="0">
                <a:ln>
                  <a:noFill/>
                </a:ln>
                <a:solidFill>
                  <a:srgbClr val="FE2635"/>
                </a:solidFill>
                <a:effectLst/>
                <a:latin typeface="Open Sans" panose="020B0606030504020204" pitchFamily="34" charset="0"/>
                <a:ea typeface="+mn-ea"/>
                <a:cs typeface="+mn-cs"/>
              </a:defRPr>
            </a:lvl3pPr>
            <a:lvl4pPr>
              <a:defRPr kumimoji="0" lang="en-US" sz="2400" b="1" i="0" u="none" strike="noStrike" kern="1200" cap="none" normalizeH="0" baseline="0" dirty="0" smtClean="0">
                <a:ln>
                  <a:noFill/>
                </a:ln>
                <a:solidFill>
                  <a:srgbClr val="FE2635"/>
                </a:solidFill>
                <a:effectLst/>
                <a:latin typeface="Open Sans" panose="020B0606030504020204" pitchFamily="34" charset="0"/>
                <a:ea typeface="+mn-ea"/>
                <a:cs typeface="+mn-cs"/>
              </a:defRPr>
            </a:lvl4pPr>
            <a:lvl5pPr>
              <a:defRPr kumimoji="0" lang="ru-RU" sz="2400" b="1" i="0" u="none" strike="noStrike" kern="1200" cap="none" normalizeH="0" baseline="0" dirty="0">
                <a:ln>
                  <a:noFill/>
                </a:ln>
                <a:solidFill>
                  <a:srgbClr val="FE2635"/>
                </a:solidFill>
                <a:effectLst/>
                <a:latin typeface="Open Sans" panose="020B0606030504020204" pitchFamily="34" charset="0"/>
                <a:ea typeface="+mn-ea"/>
                <a:cs typeface="+mn-cs"/>
              </a:defRPr>
            </a:lvl5pPr>
          </a:lstStyle>
          <a:p>
            <a:pPr lvl="0"/>
            <a:r>
              <a:rPr lang="en-US"/>
              <a:t>INFODATA 0</a:t>
            </a:r>
            <a:r>
              <a:rPr lang="ru-RU"/>
              <a:t>4</a:t>
            </a:r>
          </a:p>
        </p:txBody>
      </p:sp>
      <p:sp>
        <p:nvSpPr>
          <p:cNvPr id="23" name="Text Placeholder 33"/>
          <p:cNvSpPr>
            <a:spLocks noGrp="1"/>
          </p:cNvSpPr>
          <p:nvPr>
            <p:ph type="body" sz="quarter" idx="26" hasCustomPrompt="1"/>
          </p:nvPr>
        </p:nvSpPr>
        <p:spPr>
          <a:xfrm>
            <a:off x="8518627" y="1892168"/>
            <a:ext cx="2693672" cy="793752"/>
          </a:xfrm>
        </p:spPr>
        <p:txBody>
          <a:bodyPr>
            <a:noAutofit/>
          </a:bodyPr>
          <a:lstStyle>
            <a:lvl1pPr marL="0" indent="0" algn="r">
              <a:buNone/>
              <a:defRPr sz="1600">
                <a:solidFill>
                  <a:schemeClr val="bg1"/>
                </a:solidFill>
                <a:latin typeface="Arial" panose="020B0604020202020204" pitchFamily="34" charset="0"/>
                <a:cs typeface="Arial" panose="020B0604020202020204" pitchFamily="34" charset="0"/>
              </a:defRPr>
            </a:lvl1pPr>
          </a:lstStyle>
          <a:p>
            <a:pPr lvl="0"/>
            <a:r>
              <a:rPr lang="en-US"/>
              <a:t>Lorem ipsum dolor sit amet, consectetur adipiscing elit, sed do eiusmod</a:t>
            </a:r>
          </a:p>
        </p:txBody>
      </p:sp>
      <p:sp>
        <p:nvSpPr>
          <p:cNvPr id="13" name="Title 1">
            <a:extLst>
              <a:ext uri="{FF2B5EF4-FFF2-40B4-BE49-F238E27FC236}">
                <a16:creationId xmlns:a16="http://schemas.microsoft.com/office/drawing/2014/main" id="{2AFFF910-68D8-4F4C-B22F-374551526897}"/>
              </a:ext>
            </a:extLst>
          </p:cNvPr>
          <p:cNvSpPr>
            <a:spLocks noGrp="1"/>
          </p:cNvSpPr>
          <p:nvPr>
            <p:ph type="title"/>
          </p:nvPr>
        </p:nvSpPr>
        <p:spPr>
          <a:xfrm>
            <a:off x="540248" y="539783"/>
            <a:ext cx="10515600" cy="434975"/>
          </a:xfrm>
        </p:spPr>
        <p:txBody>
          <a:bodyPr>
            <a:normAutofit/>
          </a:bodyPr>
          <a:lstStyle>
            <a:lvl1pPr algn="l">
              <a:defRPr sz="2000" b="1">
                <a:latin typeface="Arial" panose="020B0604020202020204" pitchFamily="34" charset="0"/>
                <a:cs typeface="Arial" panose="020B0604020202020204" pitchFamily="34" charset="0"/>
              </a:defRPr>
            </a:lvl1pPr>
          </a:lstStyle>
          <a:p>
            <a:endParaRPr lang="id-ID"/>
          </a:p>
        </p:txBody>
      </p:sp>
      <p:sp>
        <p:nvSpPr>
          <p:cNvPr id="16" name="Text Placeholder 7">
            <a:extLst>
              <a:ext uri="{FF2B5EF4-FFF2-40B4-BE49-F238E27FC236}">
                <a16:creationId xmlns:a16="http://schemas.microsoft.com/office/drawing/2014/main" id="{C4F0BF1C-93E0-FE49-831A-55025CA92E70}"/>
              </a:ext>
            </a:extLst>
          </p:cNvPr>
          <p:cNvSpPr>
            <a:spLocks noGrp="1"/>
          </p:cNvSpPr>
          <p:nvPr>
            <p:ph type="body" sz="quarter" idx="10"/>
          </p:nvPr>
        </p:nvSpPr>
        <p:spPr>
          <a:xfrm>
            <a:off x="540248" y="928419"/>
            <a:ext cx="10515600" cy="190500"/>
          </a:xfrm>
        </p:spPr>
        <p:txBody>
          <a:bodyPr>
            <a:noAutofit/>
          </a:bodyPr>
          <a:lstStyle>
            <a:lvl1pPr marL="0" indent="0" algn="l">
              <a:buNone/>
              <a:defRPr sz="1100">
                <a:solidFill>
                  <a:schemeClr val="bg1"/>
                </a:solidFill>
                <a:latin typeface="Arial" panose="020B0604020202020204" pitchFamily="34" charset="0"/>
                <a:cs typeface="Arial" panose="020B0604020202020204" pitchFamily="34" charset="0"/>
              </a:defRPr>
            </a:lvl1pPr>
          </a:lstStyle>
          <a:p>
            <a:pPr lvl="0"/>
            <a:endParaRPr lang="id-ID"/>
          </a:p>
        </p:txBody>
      </p:sp>
      <p:sp>
        <p:nvSpPr>
          <p:cNvPr id="17" name="Freeform 16">
            <a:extLst>
              <a:ext uri="{FF2B5EF4-FFF2-40B4-BE49-F238E27FC236}">
                <a16:creationId xmlns:a16="http://schemas.microsoft.com/office/drawing/2014/main" id="{37F5A84B-05FD-8247-A814-36C82313D87E}"/>
              </a:ext>
            </a:extLst>
          </p:cNvPr>
          <p:cNvSpPr/>
          <p:nvPr userDrawn="1"/>
        </p:nvSpPr>
        <p:spPr>
          <a:xfrm>
            <a:off x="1" y="665542"/>
            <a:ext cx="504767" cy="153735"/>
          </a:xfrm>
          <a:custGeom>
            <a:avLst/>
            <a:gdLst>
              <a:gd name="connsiteX0" fmla="*/ 0 w 504768"/>
              <a:gd name="connsiteY0" fmla="*/ 0 h 153735"/>
              <a:gd name="connsiteX1" fmla="*/ 504769 w 504768"/>
              <a:gd name="connsiteY1" fmla="*/ 0 h 153735"/>
              <a:gd name="connsiteX2" fmla="*/ 421544 w 504768"/>
              <a:gd name="connsiteY2" fmla="*/ 153735 h 153735"/>
              <a:gd name="connsiteX3" fmla="*/ 0 w 504768"/>
              <a:gd name="connsiteY3" fmla="*/ 153735 h 153735"/>
              <a:gd name="connsiteX4" fmla="*/ 0 w 504768"/>
              <a:gd name="connsiteY4" fmla="*/ 0 h 1537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4768" h="153735">
                <a:moveTo>
                  <a:pt x="0" y="0"/>
                </a:moveTo>
                <a:lnTo>
                  <a:pt x="504769" y="0"/>
                </a:lnTo>
                <a:lnTo>
                  <a:pt x="421544" y="153735"/>
                </a:lnTo>
                <a:lnTo>
                  <a:pt x="0" y="153735"/>
                </a:lnTo>
                <a:lnTo>
                  <a:pt x="0" y="0"/>
                </a:lnTo>
                <a:close/>
              </a:path>
            </a:pathLst>
          </a:custGeom>
          <a:gradFill>
            <a:gsLst>
              <a:gs pos="0">
                <a:schemeClr val="accent1"/>
              </a:gs>
              <a:gs pos="100000">
                <a:schemeClr val="tx2"/>
              </a:gs>
            </a:gsLst>
            <a:lin ang="3000000" scaled="0"/>
          </a:gradFill>
          <a:ln w="8216" cap="flat">
            <a:noFill/>
            <a:prstDash val="solid"/>
            <a:miter/>
          </a:ln>
        </p:spPr>
        <p:txBody>
          <a:bodyPr rtlCol="0" anchor="ctr"/>
          <a:lstStyle/>
          <a:p>
            <a:endParaRPr lang="en-GB"/>
          </a:p>
        </p:txBody>
      </p:sp>
    </p:spTree>
    <p:extLst>
      <p:ext uri="{BB962C8B-B14F-4D97-AF65-F5344CB8AC3E}">
        <p14:creationId xmlns:p14="http://schemas.microsoft.com/office/powerpoint/2010/main" val="259795400"/>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userDrawn="1">
  <p:cSld name="Титульный слайд">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AF7E7F5B-6BDB-495F-9691-2232CEB1FF2E}"/>
              </a:ext>
            </a:extLst>
          </p:cNvPr>
          <p:cNvSpPr>
            <a:spLocks noGrp="1"/>
          </p:cNvSpPr>
          <p:nvPr>
            <p:ph type="pic" sz="quarter" idx="10"/>
          </p:nvPr>
        </p:nvSpPr>
        <p:spPr>
          <a:xfrm>
            <a:off x="1527175" y="2346325"/>
            <a:ext cx="1887538" cy="2389188"/>
          </a:xfrm>
          <a:custGeom>
            <a:avLst/>
            <a:gdLst>
              <a:gd name="connsiteX0" fmla="*/ 0 w 1887538"/>
              <a:gd name="connsiteY0" fmla="*/ 0 h 2389188"/>
              <a:gd name="connsiteX1" fmla="*/ 1887538 w 1887538"/>
              <a:gd name="connsiteY1" fmla="*/ 0 h 2389188"/>
              <a:gd name="connsiteX2" fmla="*/ 1887538 w 1887538"/>
              <a:gd name="connsiteY2" fmla="*/ 2389188 h 2389188"/>
              <a:gd name="connsiteX3" fmla="*/ 0 w 1887538"/>
              <a:gd name="connsiteY3" fmla="*/ 2389188 h 2389188"/>
            </a:gdLst>
            <a:ahLst/>
            <a:cxnLst>
              <a:cxn ang="0">
                <a:pos x="connsiteX0" y="connsiteY0"/>
              </a:cxn>
              <a:cxn ang="0">
                <a:pos x="connsiteX1" y="connsiteY1"/>
              </a:cxn>
              <a:cxn ang="0">
                <a:pos x="connsiteX2" y="connsiteY2"/>
              </a:cxn>
              <a:cxn ang="0">
                <a:pos x="connsiteX3" y="connsiteY3"/>
              </a:cxn>
            </a:cxnLst>
            <a:rect l="l" t="t" r="r" b="b"/>
            <a:pathLst>
              <a:path w="1887538" h="2389188">
                <a:moveTo>
                  <a:pt x="0" y="0"/>
                </a:moveTo>
                <a:lnTo>
                  <a:pt x="1887538" y="0"/>
                </a:lnTo>
                <a:lnTo>
                  <a:pt x="1887538" y="2389188"/>
                </a:lnTo>
                <a:lnTo>
                  <a:pt x="0" y="2389188"/>
                </a:lnTo>
                <a:close/>
              </a:path>
            </a:pathLst>
          </a:custGeom>
        </p:spPr>
        <p:txBody>
          <a:bodyPr wrap="square">
            <a:noAutofit/>
          </a:bodyPr>
          <a:lstStyle>
            <a:lvl1pPr>
              <a:defRPr sz="1600">
                <a:solidFill>
                  <a:srgbClr val="000000"/>
                </a:solidFill>
              </a:defRPr>
            </a:lvl1pPr>
          </a:lstStyle>
          <a:p>
            <a:endParaRPr lang="ru-UA"/>
          </a:p>
        </p:txBody>
      </p:sp>
      <p:sp>
        <p:nvSpPr>
          <p:cNvPr id="14" name="Picture Placeholder 13">
            <a:extLst>
              <a:ext uri="{FF2B5EF4-FFF2-40B4-BE49-F238E27FC236}">
                <a16:creationId xmlns:a16="http://schemas.microsoft.com/office/drawing/2014/main" id="{D427C578-8317-42A3-9CF7-E873023E16E9}"/>
              </a:ext>
            </a:extLst>
          </p:cNvPr>
          <p:cNvSpPr>
            <a:spLocks noGrp="1"/>
          </p:cNvSpPr>
          <p:nvPr>
            <p:ph type="pic" sz="quarter" idx="11"/>
          </p:nvPr>
        </p:nvSpPr>
        <p:spPr>
          <a:xfrm>
            <a:off x="3950335" y="2346325"/>
            <a:ext cx="1887538" cy="2389188"/>
          </a:xfrm>
          <a:custGeom>
            <a:avLst/>
            <a:gdLst>
              <a:gd name="connsiteX0" fmla="*/ 0 w 1887538"/>
              <a:gd name="connsiteY0" fmla="*/ 0 h 2389188"/>
              <a:gd name="connsiteX1" fmla="*/ 1887538 w 1887538"/>
              <a:gd name="connsiteY1" fmla="*/ 0 h 2389188"/>
              <a:gd name="connsiteX2" fmla="*/ 1887538 w 1887538"/>
              <a:gd name="connsiteY2" fmla="*/ 2389188 h 2389188"/>
              <a:gd name="connsiteX3" fmla="*/ 0 w 1887538"/>
              <a:gd name="connsiteY3" fmla="*/ 2389188 h 2389188"/>
            </a:gdLst>
            <a:ahLst/>
            <a:cxnLst>
              <a:cxn ang="0">
                <a:pos x="connsiteX0" y="connsiteY0"/>
              </a:cxn>
              <a:cxn ang="0">
                <a:pos x="connsiteX1" y="connsiteY1"/>
              </a:cxn>
              <a:cxn ang="0">
                <a:pos x="connsiteX2" y="connsiteY2"/>
              </a:cxn>
              <a:cxn ang="0">
                <a:pos x="connsiteX3" y="connsiteY3"/>
              </a:cxn>
            </a:cxnLst>
            <a:rect l="l" t="t" r="r" b="b"/>
            <a:pathLst>
              <a:path w="1887538" h="2389188">
                <a:moveTo>
                  <a:pt x="0" y="0"/>
                </a:moveTo>
                <a:lnTo>
                  <a:pt x="1887538" y="0"/>
                </a:lnTo>
                <a:lnTo>
                  <a:pt x="1887538" y="2389188"/>
                </a:lnTo>
                <a:lnTo>
                  <a:pt x="0" y="2389188"/>
                </a:lnTo>
                <a:close/>
              </a:path>
            </a:pathLst>
          </a:custGeom>
        </p:spPr>
        <p:txBody>
          <a:bodyPr wrap="square">
            <a:noAutofit/>
          </a:bodyPr>
          <a:lstStyle>
            <a:lvl1pPr>
              <a:defRPr sz="1600">
                <a:solidFill>
                  <a:srgbClr val="000000"/>
                </a:solidFill>
              </a:defRPr>
            </a:lvl1pPr>
          </a:lstStyle>
          <a:p>
            <a:endParaRPr lang="ru-UA"/>
          </a:p>
        </p:txBody>
      </p:sp>
      <p:sp>
        <p:nvSpPr>
          <p:cNvPr id="15" name="Picture Placeholder 14">
            <a:extLst>
              <a:ext uri="{FF2B5EF4-FFF2-40B4-BE49-F238E27FC236}">
                <a16:creationId xmlns:a16="http://schemas.microsoft.com/office/drawing/2014/main" id="{DCA855B5-BE4E-4767-AC6C-389213643D8D}"/>
              </a:ext>
            </a:extLst>
          </p:cNvPr>
          <p:cNvSpPr>
            <a:spLocks noGrp="1"/>
          </p:cNvSpPr>
          <p:nvPr>
            <p:ph type="pic" sz="quarter" idx="12"/>
          </p:nvPr>
        </p:nvSpPr>
        <p:spPr>
          <a:xfrm>
            <a:off x="6381115" y="2346325"/>
            <a:ext cx="1887538" cy="2389188"/>
          </a:xfrm>
          <a:custGeom>
            <a:avLst/>
            <a:gdLst>
              <a:gd name="connsiteX0" fmla="*/ 0 w 1887538"/>
              <a:gd name="connsiteY0" fmla="*/ 0 h 2389188"/>
              <a:gd name="connsiteX1" fmla="*/ 1887538 w 1887538"/>
              <a:gd name="connsiteY1" fmla="*/ 0 h 2389188"/>
              <a:gd name="connsiteX2" fmla="*/ 1887538 w 1887538"/>
              <a:gd name="connsiteY2" fmla="*/ 2389188 h 2389188"/>
              <a:gd name="connsiteX3" fmla="*/ 0 w 1887538"/>
              <a:gd name="connsiteY3" fmla="*/ 2389188 h 2389188"/>
            </a:gdLst>
            <a:ahLst/>
            <a:cxnLst>
              <a:cxn ang="0">
                <a:pos x="connsiteX0" y="connsiteY0"/>
              </a:cxn>
              <a:cxn ang="0">
                <a:pos x="connsiteX1" y="connsiteY1"/>
              </a:cxn>
              <a:cxn ang="0">
                <a:pos x="connsiteX2" y="connsiteY2"/>
              </a:cxn>
              <a:cxn ang="0">
                <a:pos x="connsiteX3" y="connsiteY3"/>
              </a:cxn>
            </a:cxnLst>
            <a:rect l="l" t="t" r="r" b="b"/>
            <a:pathLst>
              <a:path w="1887538" h="2389188">
                <a:moveTo>
                  <a:pt x="0" y="0"/>
                </a:moveTo>
                <a:lnTo>
                  <a:pt x="1887538" y="0"/>
                </a:lnTo>
                <a:lnTo>
                  <a:pt x="1887538" y="2389188"/>
                </a:lnTo>
                <a:lnTo>
                  <a:pt x="0" y="2389188"/>
                </a:lnTo>
                <a:close/>
              </a:path>
            </a:pathLst>
          </a:custGeom>
        </p:spPr>
        <p:txBody>
          <a:bodyPr wrap="square">
            <a:noAutofit/>
          </a:bodyPr>
          <a:lstStyle>
            <a:lvl1pPr>
              <a:defRPr sz="1600">
                <a:solidFill>
                  <a:srgbClr val="000000"/>
                </a:solidFill>
              </a:defRPr>
            </a:lvl1pPr>
          </a:lstStyle>
          <a:p>
            <a:endParaRPr lang="ru-UA"/>
          </a:p>
        </p:txBody>
      </p:sp>
      <p:sp>
        <p:nvSpPr>
          <p:cNvPr id="16" name="Picture Placeholder 15">
            <a:extLst>
              <a:ext uri="{FF2B5EF4-FFF2-40B4-BE49-F238E27FC236}">
                <a16:creationId xmlns:a16="http://schemas.microsoft.com/office/drawing/2014/main" id="{E83D3D20-9281-48AA-BC04-9FC00000B9A2}"/>
              </a:ext>
            </a:extLst>
          </p:cNvPr>
          <p:cNvSpPr>
            <a:spLocks noGrp="1"/>
          </p:cNvSpPr>
          <p:nvPr>
            <p:ph type="pic" sz="quarter" idx="13"/>
          </p:nvPr>
        </p:nvSpPr>
        <p:spPr>
          <a:xfrm>
            <a:off x="8804275" y="2346325"/>
            <a:ext cx="1887538" cy="2389188"/>
          </a:xfrm>
          <a:custGeom>
            <a:avLst/>
            <a:gdLst>
              <a:gd name="connsiteX0" fmla="*/ 0 w 1887538"/>
              <a:gd name="connsiteY0" fmla="*/ 0 h 2389188"/>
              <a:gd name="connsiteX1" fmla="*/ 1887538 w 1887538"/>
              <a:gd name="connsiteY1" fmla="*/ 0 h 2389188"/>
              <a:gd name="connsiteX2" fmla="*/ 1887538 w 1887538"/>
              <a:gd name="connsiteY2" fmla="*/ 2389188 h 2389188"/>
              <a:gd name="connsiteX3" fmla="*/ 0 w 1887538"/>
              <a:gd name="connsiteY3" fmla="*/ 2389188 h 2389188"/>
            </a:gdLst>
            <a:ahLst/>
            <a:cxnLst>
              <a:cxn ang="0">
                <a:pos x="connsiteX0" y="connsiteY0"/>
              </a:cxn>
              <a:cxn ang="0">
                <a:pos x="connsiteX1" y="connsiteY1"/>
              </a:cxn>
              <a:cxn ang="0">
                <a:pos x="connsiteX2" y="connsiteY2"/>
              </a:cxn>
              <a:cxn ang="0">
                <a:pos x="connsiteX3" y="connsiteY3"/>
              </a:cxn>
            </a:cxnLst>
            <a:rect l="l" t="t" r="r" b="b"/>
            <a:pathLst>
              <a:path w="1887538" h="2389188">
                <a:moveTo>
                  <a:pt x="0" y="0"/>
                </a:moveTo>
                <a:lnTo>
                  <a:pt x="1887538" y="0"/>
                </a:lnTo>
                <a:lnTo>
                  <a:pt x="1887538" y="2389188"/>
                </a:lnTo>
                <a:lnTo>
                  <a:pt x="0" y="2389188"/>
                </a:lnTo>
                <a:close/>
              </a:path>
            </a:pathLst>
          </a:custGeom>
        </p:spPr>
        <p:txBody>
          <a:bodyPr wrap="square">
            <a:noAutofit/>
          </a:bodyPr>
          <a:lstStyle>
            <a:lvl1pPr>
              <a:defRPr sz="1600">
                <a:solidFill>
                  <a:srgbClr val="000000"/>
                </a:solidFill>
              </a:defRPr>
            </a:lvl1pPr>
          </a:lstStyle>
          <a:p>
            <a:endParaRPr lang="ru-UA"/>
          </a:p>
        </p:txBody>
      </p:sp>
      <p:sp>
        <p:nvSpPr>
          <p:cNvPr id="6" name="Title 1">
            <a:extLst>
              <a:ext uri="{FF2B5EF4-FFF2-40B4-BE49-F238E27FC236}">
                <a16:creationId xmlns:a16="http://schemas.microsoft.com/office/drawing/2014/main" id="{03A8C130-0358-534B-BCE0-EEF99B9AE103}"/>
              </a:ext>
            </a:extLst>
          </p:cNvPr>
          <p:cNvSpPr>
            <a:spLocks noGrp="1"/>
          </p:cNvSpPr>
          <p:nvPr>
            <p:ph type="title"/>
          </p:nvPr>
        </p:nvSpPr>
        <p:spPr>
          <a:xfrm>
            <a:off x="540248" y="539783"/>
            <a:ext cx="10515600" cy="434975"/>
          </a:xfrm>
        </p:spPr>
        <p:txBody>
          <a:bodyPr>
            <a:normAutofit/>
          </a:bodyPr>
          <a:lstStyle>
            <a:lvl1pPr algn="l">
              <a:defRPr sz="2000" b="1">
                <a:latin typeface="Arial" panose="020B0604020202020204" pitchFamily="34" charset="0"/>
                <a:cs typeface="Arial" panose="020B0604020202020204" pitchFamily="34" charset="0"/>
              </a:defRPr>
            </a:lvl1pPr>
          </a:lstStyle>
          <a:p>
            <a:endParaRPr lang="id-ID"/>
          </a:p>
        </p:txBody>
      </p:sp>
      <p:sp>
        <p:nvSpPr>
          <p:cNvPr id="7" name="Text Placeholder 7">
            <a:extLst>
              <a:ext uri="{FF2B5EF4-FFF2-40B4-BE49-F238E27FC236}">
                <a16:creationId xmlns:a16="http://schemas.microsoft.com/office/drawing/2014/main" id="{EB740AC2-8418-544C-ADF4-EA0F66993933}"/>
              </a:ext>
            </a:extLst>
          </p:cNvPr>
          <p:cNvSpPr>
            <a:spLocks noGrp="1"/>
          </p:cNvSpPr>
          <p:nvPr>
            <p:ph type="body" sz="quarter" idx="14"/>
          </p:nvPr>
        </p:nvSpPr>
        <p:spPr>
          <a:xfrm>
            <a:off x="540248" y="928419"/>
            <a:ext cx="10515600" cy="190500"/>
          </a:xfrm>
        </p:spPr>
        <p:txBody>
          <a:bodyPr>
            <a:noAutofit/>
          </a:bodyPr>
          <a:lstStyle>
            <a:lvl1pPr marL="0" indent="0" algn="l">
              <a:buNone/>
              <a:defRPr sz="1100">
                <a:solidFill>
                  <a:schemeClr val="bg1"/>
                </a:solidFill>
                <a:latin typeface="Arial" panose="020B0604020202020204" pitchFamily="34" charset="0"/>
                <a:cs typeface="Arial" panose="020B0604020202020204" pitchFamily="34" charset="0"/>
              </a:defRPr>
            </a:lvl1pPr>
          </a:lstStyle>
          <a:p>
            <a:pPr lvl="0"/>
            <a:endParaRPr lang="id-ID"/>
          </a:p>
        </p:txBody>
      </p:sp>
      <p:sp>
        <p:nvSpPr>
          <p:cNvPr id="8" name="Freeform 7">
            <a:extLst>
              <a:ext uri="{FF2B5EF4-FFF2-40B4-BE49-F238E27FC236}">
                <a16:creationId xmlns:a16="http://schemas.microsoft.com/office/drawing/2014/main" id="{B48E69FB-6A26-2D40-AA56-2F2FF5B08364}"/>
              </a:ext>
            </a:extLst>
          </p:cNvPr>
          <p:cNvSpPr/>
          <p:nvPr userDrawn="1"/>
        </p:nvSpPr>
        <p:spPr>
          <a:xfrm>
            <a:off x="1" y="665542"/>
            <a:ext cx="504767" cy="153735"/>
          </a:xfrm>
          <a:custGeom>
            <a:avLst/>
            <a:gdLst>
              <a:gd name="connsiteX0" fmla="*/ 0 w 504768"/>
              <a:gd name="connsiteY0" fmla="*/ 0 h 153735"/>
              <a:gd name="connsiteX1" fmla="*/ 504769 w 504768"/>
              <a:gd name="connsiteY1" fmla="*/ 0 h 153735"/>
              <a:gd name="connsiteX2" fmla="*/ 421544 w 504768"/>
              <a:gd name="connsiteY2" fmla="*/ 153735 h 153735"/>
              <a:gd name="connsiteX3" fmla="*/ 0 w 504768"/>
              <a:gd name="connsiteY3" fmla="*/ 153735 h 153735"/>
              <a:gd name="connsiteX4" fmla="*/ 0 w 504768"/>
              <a:gd name="connsiteY4" fmla="*/ 0 h 1537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4768" h="153735">
                <a:moveTo>
                  <a:pt x="0" y="0"/>
                </a:moveTo>
                <a:lnTo>
                  <a:pt x="504769" y="0"/>
                </a:lnTo>
                <a:lnTo>
                  <a:pt x="421544" y="153735"/>
                </a:lnTo>
                <a:lnTo>
                  <a:pt x="0" y="153735"/>
                </a:lnTo>
                <a:lnTo>
                  <a:pt x="0" y="0"/>
                </a:lnTo>
                <a:close/>
              </a:path>
            </a:pathLst>
          </a:custGeom>
          <a:gradFill>
            <a:gsLst>
              <a:gs pos="0">
                <a:schemeClr val="accent1"/>
              </a:gs>
              <a:gs pos="100000">
                <a:schemeClr val="tx2"/>
              </a:gs>
            </a:gsLst>
            <a:lin ang="3000000" scaled="0"/>
          </a:gradFill>
          <a:ln w="8216" cap="flat">
            <a:noFill/>
            <a:prstDash val="solid"/>
            <a:miter/>
          </a:ln>
        </p:spPr>
        <p:txBody>
          <a:bodyPr rtlCol="0" anchor="ctr"/>
          <a:lstStyle/>
          <a:p>
            <a:endParaRPr lang="en-GB"/>
          </a:p>
        </p:txBody>
      </p:sp>
    </p:spTree>
    <p:extLst>
      <p:ext uri="{BB962C8B-B14F-4D97-AF65-F5344CB8AC3E}">
        <p14:creationId xmlns:p14="http://schemas.microsoft.com/office/powerpoint/2010/main" val="230952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nodePh="1">
                                  <p:stCondLst>
                                    <p:cond delay="0"/>
                                  </p:stCondLst>
                                  <p:endCondLst>
                                    <p:cond evt="begin" delay="0">
                                      <p:tn val="5"/>
                                    </p:cond>
                                  </p:end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nodePh="1">
                                  <p:stCondLst>
                                    <p:cond delay="250"/>
                                  </p:stCondLst>
                                  <p:endCondLst>
                                    <p:cond evt="begin" delay="0">
                                      <p:tn val="8"/>
                                    </p:cond>
                                  </p:end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grpId="0" nodeType="withEffect" nodePh="1">
                                  <p:stCondLst>
                                    <p:cond delay="500"/>
                                  </p:stCondLst>
                                  <p:endCondLst>
                                    <p:cond evt="begin" delay="0">
                                      <p:tn val="11"/>
                                    </p:cond>
                                  </p:end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par>
                                <p:cTn id="14" presetID="10" presetClass="entr" presetSubtype="0" fill="hold" grpId="0" nodeType="withEffect" nodePh="1">
                                  <p:stCondLst>
                                    <p:cond delay="750"/>
                                  </p:stCondLst>
                                  <p:endCondLst>
                                    <p:cond evt="begin" delay="0">
                                      <p:tn val="14"/>
                                    </p:cond>
                                  </p:endCondLst>
                                  <p:childTnLst>
                                    <p:set>
                                      <p:cBhvr>
                                        <p:cTn id="15" dur="1" fill="hold">
                                          <p:stCondLst>
                                            <p:cond delay="0"/>
                                          </p:stCondLst>
                                        </p:cTn>
                                        <p:tgtEl>
                                          <p:spTgt spid="16"/>
                                        </p:tgtEl>
                                        <p:attrNameLst>
                                          <p:attrName>style.visibility</p:attrName>
                                        </p:attrNameLst>
                                      </p:cBhvr>
                                      <p:to>
                                        <p:strVal val="visible"/>
                                      </p:to>
                                    </p:set>
                                    <p:animEffect transition="in" filter="fade">
                                      <p:cBhvr>
                                        <p:cTn id="16"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P spid="16" grpId="0"/>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gt; SECTION SLID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08050BF-AB58-AD41-96CD-258C195F146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3">
            <a:extLst>
              <a:ext uri="{FF2B5EF4-FFF2-40B4-BE49-F238E27FC236}">
                <a16:creationId xmlns:a16="http://schemas.microsoft.com/office/drawing/2014/main" id="{52A92587-3D44-46B6-8BF7-EA879915CDA3}"/>
              </a:ext>
            </a:extLst>
          </p:cNvPr>
          <p:cNvSpPr>
            <a:spLocks noGrp="1"/>
          </p:cNvSpPr>
          <p:nvPr>
            <p:ph type="title" hasCustomPrompt="1"/>
          </p:nvPr>
        </p:nvSpPr>
        <p:spPr>
          <a:xfrm>
            <a:off x="674296" y="4444579"/>
            <a:ext cx="5037689" cy="1093303"/>
          </a:xfrm>
          <a:prstGeom prst="rect">
            <a:avLst/>
          </a:prstGeom>
        </p:spPr>
        <p:txBody>
          <a:bodyPr/>
          <a:lstStyle>
            <a:lvl1pPr algn="r">
              <a:lnSpc>
                <a:spcPct val="85000"/>
              </a:lnSpc>
              <a:defRPr sz="4800" b="1" cap="all" baseline="0">
                <a:solidFill>
                  <a:schemeClr val="bg1"/>
                </a:solidFill>
                <a:latin typeface="Arial" panose="020B0604020202020204" pitchFamily="34" charset="0"/>
                <a:cs typeface="Arial" panose="020B0604020202020204" pitchFamily="34" charset="0"/>
              </a:defRPr>
            </a:lvl1pPr>
          </a:lstStyle>
          <a:p>
            <a:r>
              <a:rPr lang="en-US"/>
              <a:t>Chapter 02</a:t>
            </a:r>
            <a:endParaRPr lang="en-GB"/>
          </a:p>
        </p:txBody>
      </p:sp>
      <p:sp>
        <p:nvSpPr>
          <p:cNvPr id="7" name="Text Placeholder 15">
            <a:extLst>
              <a:ext uri="{FF2B5EF4-FFF2-40B4-BE49-F238E27FC236}">
                <a16:creationId xmlns:a16="http://schemas.microsoft.com/office/drawing/2014/main" id="{CE518CD9-BFAD-4444-9E91-B73C1ABCB4FE}"/>
              </a:ext>
            </a:extLst>
          </p:cNvPr>
          <p:cNvSpPr>
            <a:spLocks noGrp="1"/>
          </p:cNvSpPr>
          <p:nvPr>
            <p:ph type="body" sz="quarter" idx="10" hasCustomPrompt="1"/>
          </p:nvPr>
        </p:nvSpPr>
        <p:spPr>
          <a:xfrm>
            <a:off x="-741447" y="5559726"/>
            <a:ext cx="6453432" cy="331430"/>
          </a:xfrm>
        </p:spPr>
        <p:txBody>
          <a:bodyPr/>
          <a:lstStyle>
            <a:lvl1pPr marL="0" indent="0" algn="r">
              <a:spcBef>
                <a:spcPts val="0"/>
              </a:spcBef>
              <a:buNone/>
              <a:defRPr sz="1800">
                <a:solidFill>
                  <a:schemeClr val="bg1"/>
                </a:solidFill>
                <a:latin typeface="Arial" panose="020B0604020202020204" pitchFamily="34" charset="0"/>
                <a:cs typeface="Arial" panose="020B0604020202020204" pitchFamily="34" charset="0"/>
              </a:defRPr>
            </a:lvl1pPr>
          </a:lstStyle>
          <a:p>
            <a:pPr lvl="0"/>
            <a:r>
              <a:rPr lang="en-US"/>
              <a:t>Add subtitle over two lines</a:t>
            </a:r>
            <a:endParaRPr lang="en-GB"/>
          </a:p>
        </p:txBody>
      </p:sp>
      <p:pic>
        <p:nvPicPr>
          <p:cNvPr id="8" name="Picture 7" descr="A close up of a logo&#10;&#10;Description automatically generated">
            <a:extLst>
              <a:ext uri="{FF2B5EF4-FFF2-40B4-BE49-F238E27FC236}">
                <a16:creationId xmlns:a16="http://schemas.microsoft.com/office/drawing/2014/main" id="{A4C2D61F-F3A5-644A-A17B-6096EE3C4196}"/>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84208"/>
          <a:stretch/>
        </p:blipFill>
        <p:spPr>
          <a:xfrm>
            <a:off x="11033056" y="165768"/>
            <a:ext cx="1001781" cy="1371454"/>
          </a:xfrm>
          <a:prstGeom prst="rect">
            <a:avLst/>
          </a:prstGeom>
        </p:spPr>
      </p:pic>
    </p:spTree>
    <p:extLst>
      <p:ext uri="{BB962C8B-B14F-4D97-AF65-F5344CB8AC3E}">
        <p14:creationId xmlns:p14="http://schemas.microsoft.com/office/powerpoint/2010/main" val="253182798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41_Basic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C04807BF-872B-402C-A5D5-3A08C926CF70}"/>
              </a:ext>
            </a:extLst>
          </p:cNvPr>
          <p:cNvSpPr>
            <a:spLocks noGrp="1"/>
          </p:cNvSpPr>
          <p:nvPr>
            <p:ph type="pic" sz="quarter" idx="12"/>
          </p:nvPr>
        </p:nvSpPr>
        <p:spPr>
          <a:xfrm>
            <a:off x="1353528" y="800100"/>
            <a:ext cx="3911600" cy="6099946"/>
          </a:xfrm>
          <a:custGeom>
            <a:avLst/>
            <a:gdLst>
              <a:gd name="connsiteX0" fmla="*/ 0 w 3911600"/>
              <a:gd name="connsiteY0" fmla="*/ 0 h 6099946"/>
              <a:gd name="connsiteX1" fmla="*/ 3911600 w 3911600"/>
              <a:gd name="connsiteY1" fmla="*/ 0 h 6099946"/>
              <a:gd name="connsiteX2" fmla="*/ 3911600 w 3911600"/>
              <a:gd name="connsiteY2" fmla="*/ 6099946 h 6099946"/>
              <a:gd name="connsiteX3" fmla="*/ 0 w 3911600"/>
              <a:gd name="connsiteY3" fmla="*/ 6099946 h 6099946"/>
            </a:gdLst>
            <a:ahLst/>
            <a:cxnLst>
              <a:cxn ang="0">
                <a:pos x="connsiteX0" y="connsiteY0"/>
              </a:cxn>
              <a:cxn ang="0">
                <a:pos x="connsiteX1" y="connsiteY1"/>
              </a:cxn>
              <a:cxn ang="0">
                <a:pos x="connsiteX2" y="connsiteY2"/>
              </a:cxn>
              <a:cxn ang="0">
                <a:pos x="connsiteX3" y="connsiteY3"/>
              </a:cxn>
            </a:cxnLst>
            <a:rect l="l" t="t" r="r" b="b"/>
            <a:pathLst>
              <a:path w="3911600" h="6099946">
                <a:moveTo>
                  <a:pt x="0" y="0"/>
                </a:moveTo>
                <a:lnTo>
                  <a:pt x="3911600" y="0"/>
                </a:lnTo>
                <a:lnTo>
                  <a:pt x="3911600" y="6099946"/>
                </a:lnTo>
                <a:lnTo>
                  <a:pt x="0" y="6099946"/>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374735781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ppt_x"/>
                                          </p:val>
                                        </p:tav>
                                        <p:tav tm="100000">
                                          <p:val>
                                            <p:strVal val="#ppt_x"/>
                                          </p:val>
                                        </p:tav>
                                      </p:tavLst>
                                    </p:anim>
                                    <p:anim calcmode="lin" valueType="num">
                                      <p:cBhvr additive="base">
                                        <p:cTn id="8" dur="10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Layout>
</file>

<file path=ppt/slideLayouts/slideLayout200.xml><?xml version="1.0" encoding="utf-8"?>
<p:sldLayout xmlns:a="http://schemas.openxmlformats.org/drawingml/2006/main" xmlns:r="http://schemas.openxmlformats.org/officeDocument/2006/relationships" xmlns:p="http://schemas.openxmlformats.org/presentationml/2006/main" type="title">
  <p:cSld name="2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7C928E-2153-42D9-81E5-AB23837C1D5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ru-UA"/>
          </a:p>
        </p:txBody>
      </p:sp>
      <p:sp>
        <p:nvSpPr>
          <p:cNvPr id="3" name="Subtitle 2">
            <a:extLst>
              <a:ext uri="{FF2B5EF4-FFF2-40B4-BE49-F238E27FC236}">
                <a16:creationId xmlns:a16="http://schemas.microsoft.com/office/drawing/2014/main" id="{01F48D02-6396-48C9-A804-9F064E022FE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ru-UA"/>
          </a:p>
        </p:txBody>
      </p:sp>
      <p:sp>
        <p:nvSpPr>
          <p:cNvPr id="4" name="Date Placeholder 3">
            <a:extLst>
              <a:ext uri="{FF2B5EF4-FFF2-40B4-BE49-F238E27FC236}">
                <a16:creationId xmlns:a16="http://schemas.microsoft.com/office/drawing/2014/main" id="{A84B0DE9-9ECF-4881-BC25-7571E6754C68}"/>
              </a:ext>
            </a:extLst>
          </p:cNvPr>
          <p:cNvSpPr>
            <a:spLocks noGrp="1"/>
          </p:cNvSpPr>
          <p:nvPr>
            <p:ph type="dt" sz="half" idx="10"/>
          </p:nvPr>
        </p:nvSpPr>
        <p:spPr/>
        <p:txBody>
          <a:bodyPr/>
          <a:lstStyle/>
          <a:p>
            <a:fld id="{9176929C-2F64-4A7E-A189-FC2593FED488}" type="datetimeFigureOut">
              <a:rPr lang="ru-UA" smtClean="0"/>
              <a:t>08/08/2024</a:t>
            </a:fld>
            <a:endParaRPr lang="ru-UA"/>
          </a:p>
        </p:txBody>
      </p:sp>
      <p:sp>
        <p:nvSpPr>
          <p:cNvPr id="5" name="Footer Placeholder 4">
            <a:extLst>
              <a:ext uri="{FF2B5EF4-FFF2-40B4-BE49-F238E27FC236}">
                <a16:creationId xmlns:a16="http://schemas.microsoft.com/office/drawing/2014/main" id="{41CDF9FE-88FA-4848-A75E-2732633277D2}"/>
              </a:ext>
            </a:extLst>
          </p:cNvPr>
          <p:cNvSpPr>
            <a:spLocks noGrp="1"/>
          </p:cNvSpPr>
          <p:nvPr>
            <p:ph type="ftr" sz="quarter" idx="11"/>
          </p:nvPr>
        </p:nvSpPr>
        <p:spPr/>
        <p:txBody>
          <a:bodyPr/>
          <a:lstStyle/>
          <a:p>
            <a:endParaRPr lang="ru-UA"/>
          </a:p>
        </p:txBody>
      </p:sp>
      <p:sp>
        <p:nvSpPr>
          <p:cNvPr id="6" name="Slide Number Placeholder 5">
            <a:extLst>
              <a:ext uri="{FF2B5EF4-FFF2-40B4-BE49-F238E27FC236}">
                <a16:creationId xmlns:a16="http://schemas.microsoft.com/office/drawing/2014/main" id="{0B7AA549-BA41-4EFC-ACBA-752E2AEAD481}"/>
              </a:ext>
            </a:extLst>
          </p:cNvPr>
          <p:cNvSpPr>
            <a:spLocks noGrp="1"/>
          </p:cNvSpPr>
          <p:nvPr>
            <p:ph type="sldNum" sz="quarter" idx="12"/>
          </p:nvPr>
        </p:nvSpPr>
        <p:spPr/>
        <p:txBody>
          <a:bodyPr/>
          <a:lstStyle/>
          <a:p>
            <a:fld id="{E208ADF7-8DD0-42C8-AA48-8BEDCFD331AB}" type="slidenum">
              <a:rPr lang="ru-UA" smtClean="0"/>
              <a:t>‹#›</a:t>
            </a:fld>
            <a:endParaRPr lang="ru-UA"/>
          </a:p>
        </p:txBody>
      </p:sp>
    </p:spTree>
    <p:extLst>
      <p:ext uri="{BB962C8B-B14F-4D97-AF65-F5344CB8AC3E}">
        <p14:creationId xmlns:p14="http://schemas.microsoft.com/office/powerpoint/2010/main" val="236258293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8_Basic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0ACDC19A-23A4-4E88-A5A0-5B88539961D1}"/>
              </a:ext>
            </a:extLst>
          </p:cNvPr>
          <p:cNvSpPr>
            <a:spLocks noGrp="1"/>
          </p:cNvSpPr>
          <p:nvPr>
            <p:ph type="pic" sz="quarter" idx="12"/>
          </p:nvPr>
        </p:nvSpPr>
        <p:spPr>
          <a:xfrm>
            <a:off x="6578599" y="0"/>
            <a:ext cx="5613400" cy="2931011"/>
          </a:xfrm>
          <a:custGeom>
            <a:avLst/>
            <a:gdLst>
              <a:gd name="connsiteX0" fmla="*/ 0 w 5613400"/>
              <a:gd name="connsiteY0" fmla="*/ 0 h 2931011"/>
              <a:gd name="connsiteX1" fmla="*/ 5613400 w 5613400"/>
              <a:gd name="connsiteY1" fmla="*/ 0 h 2931011"/>
              <a:gd name="connsiteX2" fmla="*/ 5613400 w 5613400"/>
              <a:gd name="connsiteY2" fmla="*/ 2931011 h 2931011"/>
              <a:gd name="connsiteX3" fmla="*/ 0 w 5613400"/>
              <a:gd name="connsiteY3" fmla="*/ 2931011 h 2931011"/>
            </a:gdLst>
            <a:ahLst/>
            <a:cxnLst>
              <a:cxn ang="0">
                <a:pos x="connsiteX0" y="connsiteY0"/>
              </a:cxn>
              <a:cxn ang="0">
                <a:pos x="connsiteX1" y="connsiteY1"/>
              </a:cxn>
              <a:cxn ang="0">
                <a:pos x="connsiteX2" y="connsiteY2"/>
              </a:cxn>
              <a:cxn ang="0">
                <a:pos x="connsiteX3" y="connsiteY3"/>
              </a:cxn>
            </a:cxnLst>
            <a:rect l="l" t="t" r="r" b="b"/>
            <a:pathLst>
              <a:path w="5613400" h="2931011">
                <a:moveTo>
                  <a:pt x="0" y="0"/>
                </a:moveTo>
                <a:lnTo>
                  <a:pt x="5613400" y="0"/>
                </a:lnTo>
                <a:lnTo>
                  <a:pt x="5613400" y="2931011"/>
                </a:lnTo>
                <a:lnTo>
                  <a:pt x="0" y="2931011"/>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159162710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1+#ppt_w/2"/>
                                          </p:val>
                                        </p:tav>
                                        <p:tav tm="100000">
                                          <p:val>
                                            <p:strVal val="#ppt_x"/>
                                          </p:val>
                                        </p:tav>
                                      </p:tavLst>
                                    </p:anim>
                                    <p:anim calcmode="lin" valueType="num">
                                      <p:cBhvr additive="base">
                                        <p:cTn id="8" dur="1000" fill="hold"/>
                                        <p:tgtEl>
                                          <p:spTgt spid="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39_Basic Layout">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0CB9542A-BDB8-4026-838D-4F85F611839A}"/>
              </a:ext>
            </a:extLst>
          </p:cNvPr>
          <p:cNvSpPr>
            <a:spLocks noGrp="1"/>
          </p:cNvSpPr>
          <p:nvPr>
            <p:ph type="pic" sz="quarter" idx="12"/>
          </p:nvPr>
        </p:nvSpPr>
        <p:spPr>
          <a:xfrm>
            <a:off x="0" y="0"/>
            <a:ext cx="5613400" cy="2931011"/>
          </a:xfrm>
          <a:custGeom>
            <a:avLst/>
            <a:gdLst>
              <a:gd name="connsiteX0" fmla="*/ 0 w 5613400"/>
              <a:gd name="connsiteY0" fmla="*/ 0 h 2931011"/>
              <a:gd name="connsiteX1" fmla="*/ 5613400 w 5613400"/>
              <a:gd name="connsiteY1" fmla="*/ 0 h 2931011"/>
              <a:gd name="connsiteX2" fmla="*/ 5613400 w 5613400"/>
              <a:gd name="connsiteY2" fmla="*/ 2931011 h 2931011"/>
              <a:gd name="connsiteX3" fmla="*/ 0 w 5613400"/>
              <a:gd name="connsiteY3" fmla="*/ 2931011 h 2931011"/>
            </a:gdLst>
            <a:ahLst/>
            <a:cxnLst>
              <a:cxn ang="0">
                <a:pos x="connsiteX0" y="connsiteY0"/>
              </a:cxn>
              <a:cxn ang="0">
                <a:pos x="connsiteX1" y="connsiteY1"/>
              </a:cxn>
              <a:cxn ang="0">
                <a:pos x="connsiteX2" y="connsiteY2"/>
              </a:cxn>
              <a:cxn ang="0">
                <a:pos x="connsiteX3" y="connsiteY3"/>
              </a:cxn>
            </a:cxnLst>
            <a:rect l="l" t="t" r="r" b="b"/>
            <a:pathLst>
              <a:path w="5613400" h="2931011">
                <a:moveTo>
                  <a:pt x="0" y="0"/>
                </a:moveTo>
                <a:lnTo>
                  <a:pt x="5613400" y="0"/>
                </a:lnTo>
                <a:lnTo>
                  <a:pt x="5613400" y="2931011"/>
                </a:lnTo>
                <a:lnTo>
                  <a:pt x="0" y="2931011"/>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104270488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decel="100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0-#ppt_w/2"/>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4_Basic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838200" y="365125"/>
            <a:ext cx="10515600" cy="434975"/>
          </a:xfrm>
        </p:spPr>
        <p:txBody>
          <a:bodyPr>
            <a:normAutofit/>
          </a:bodyPr>
          <a:lstStyle>
            <a:lvl1pPr algn="ctr">
              <a:defRPr sz="2400">
                <a:latin typeface="Raleway SemiBold" panose="020B0703030101060003" pitchFamily="34" charset="0"/>
              </a:defRPr>
            </a:lvl1pPr>
          </a:lstStyle>
          <a:p>
            <a:endParaRPr lang="id-ID"/>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838200" y="866775"/>
            <a:ext cx="10515600" cy="190500"/>
          </a:xfrm>
        </p:spPr>
        <p:txBody>
          <a:bodyPr>
            <a:noAutofit/>
          </a:bodyPr>
          <a:lstStyle>
            <a:lvl1pPr marL="0" indent="0" algn="ctr">
              <a:buNone/>
              <a:defRPr sz="1100">
                <a:solidFill>
                  <a:schemeClr val="bg1"/>
                </a:solidFill>
                <a:latin typeface="Raleway Thin" panose="020B0203030101060003" pitchFamily="34" charset="0"/>
              </a:defRPr>
            </a:lvl1pPr>
          </a:lstStyle>
          <a:p>
            <a:pPr lvl="0"/>
            <a:endParaRPr lang="id-ID"/>
          </a:p>
        </p:txBody>
      </p:sp>
      <p:sp>
        <p:nvSpPr>
          <p:cNvPr id="6" name="Picture Placeholder 5">
            <a:extLst>
              <a:ext uri="{FF2B5EF4-FFF2-40B4-BE49-F238E27FC236}">
                <a16:creationId xmlns:a16="http://schemas.microsoft.com/office/drawing/2014/main" id="{0D03F85E-1527-4A74-97CB-1F3DC19B8EBE}"/>
              </a:ext>
            </a:extLst>
          </p:cNvPr>
          <p:cNvSpPr>
            <a:spLocks noGrp="1"/>
          </p:cNvSpPr>
          <p:nvPr>
            <p:ph type="pic" sz="quarter" idx="12"/>
          </p:nvPr>
        </p:nvSpPr>
        <p:spPr>
          <a:xfrm>
            <a:off x="803275" y="1701799"/>
            <a:ext cx="10585450" cy="2463800"/>
          </a:xfrm>
          <a:custGeom>
            <a:avLst/>
            <a:gdLst>
              <a:gd name="connsiteX0" fmla="*/ 0 w 10585450"/>
              <a:gd name="connsiteY0" fmla="*/ 0 h 2463800"/>
              <a:gd name="connsiteX1" fmla="*/ 10585450 w 10585450"/>
              <a:gd name="connsiteY1" fmla="*/ 0 h 2463800"/>
              <a:gd name="connsiteX2" fmla="*/ 10585450 w 10585450"/>
              <a:gd name="connsiteY2" fmla="*/ 2463800 h 2463800"/>
              <a:gd name="connsiteX3" fmla="*/ 0 w 10585450"/>
              <a:gd name="connsiteY3" fmla="*/ 2463800 h 2463800"/>
            </a:gdLst>
            <a:ahLst/>
            <a:cxnLst>
              <a:cxn ang="0">
                <a:pos x="connsiteX0" y="connsiteY0"/>
              </a:cxn>
              <a:cxn ang="0">
                <a:pos x="connsiteX1" y="connsiteY1"/>
              </a:cxn>
              <a:cxn ang="0">
                <a:pos x="connsiteX2" y="connsiteY2"/>
              </a:cxn>
              <a:cxn ang="0">
                <a:pos x="connsiteX3" y="connsiteY3"/>
              </a:cxn>
            </a:cxnLst>
            <a:rect l="l" t="t" r="r" b="b"/>
            <a:pathLst>
              <a:path w="10585450" h="2463800">
                <a:moveTo>
                  <a:pt x="0" y="0"/>
                </a:moveTo>
                <a:lnTo>
                  <a:pt x="10585450" y="0"/>
                </a:lnTo>
                <a:lnTo>
                  <a:pt x="10585450" y="2463800"/>
                </a:lnTo>
                <a:lnTo>
                  <a:pt x="0" y="24638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17636071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2" decel="100000" fill="hold" grpId="0" nodeType="withEffect">
                                  <p:stCondLst>
                                    <p:cond delay="25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1000" fill="hold"/>
                                        <p:tgtEl>
                                          <p:spTgt spid="6"/>
                                        </p:tgtEl>
                                        <p:attrNameLst>
                                          <p:attrName>ppt_x</p:attrName>
                                        </p:attrNameLst>
                                      </p:cBhvr>
                                      <p:tavLst>
                                        <p:tav tm="0">
                                          <p:val>
                                            <p:strVal val="1+#ppt_w/2"/>
                                          </p:val>
                                        </p:tav>
                                        <p:tav tm="100000">
                                          <p:val>
                                            <p:strVal val="#ppt_x"/>
                                          </p:val>
                                        </p:tav>
                                      </p:tavLst>
                                    </p:anim>
                                    <p:anim calcmode="lin" valueType="num">
                                      <p:cBhvr additive="base">
                                        <p:cTn id="16" dur="10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P spid="6"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35_Basic 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E797FA71-D523-4814-90EE-A19F9E8AE5A9}"/>
              </a:ext>
            </a:extLst>
          </p:cNvPr>
          <p:cNvSpPr>
            <a:spLocks noGrp="1"/>
          </p:cNvSpPr>
          <p:nvPr>
            <p:ph type="pic" sz="quarter" idx="12"/>
          </p:nvPr>
        </p:nvSpPr>
        <p:spPr>
          <a:xfrm>
            <a:off x="0" y="3429000"/>
            <a:ext cx="12192000" cy="3429000"/>
          </a:xfrm>
          <a:custGeom>
            <a:avLst/>
            <a:gdLst>
              <a:gd name="connsiteX0" fmla="*/ 0 w 12192000"/>
              <a:gd name="connsiteY0" fmla="*/ 0 h 3429000"/>
              <a:gd name="connsiteX1" fmla="*/ 12192000 w 12192000"/>
              <a:gd name="connsiteY1" fmla="*/ 0 h 3429000"/>
              <a:gd name="connsiteX2" fmla="*/ 12192000 w 12192000"/>
              <a:gd name="connsiteY2" fmla="*/ 3429000 h 3429000"/>
              <a:gd name="connsiteX3" fmla="*/ 0 w 12192000"/>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12192000" h="3429000">
                <a:moveTo>
                  <a:pt x="0" y="0"/>
                </a:moveTo>
                <a:lnTo>
                  <a:pt x="12192000" y="0"/>
                </a:lnTo>
                <a:lnTo>
                  <a:pt x="12192000" y="3429000"/>
                </a:lnTo>
                <a:lnTo>
                  <a:pt x="0" y="3429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123976527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ppt_x"/>
                                          </p:val>
                                        </p:tav>
                                        <p:tav tm="100000">
                                          <p:val>
                                            <p:strVal val="#ppt_x"/>
                                          </p:val>
                                        </p:tav>
                                      </p:tavLst>
                                    </p:anim>
                                    <p:anim calcmode="lin" valueType="num">
                                      <p:cBhvr additive="base">
                                        <p:cTn id="8" dur="10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6_Basic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C1488C04-D325-49D3-B8D2-3059A9995BAF}"/>
              </a:ext>
            </a:extLst>
          </p:cNvPr>
          <p:cNvSpPr>
            <a:spLocks noGrp="1"/>
          </p:cNvSpPr>
          <p:nvPr>
            <p:ph type="pic" sz="quarter" idx="12"/>
          </p:nvPr>
        </p:nvSpPr>
        <p:spPr>
          <a:xfrm>
            <a:off x="0" y="1828800"/>
            <a:ext cx="6096000" cy="3733800"/>
          </a:xfrm>
          <a:custGeom>
            <a:avLst/>
            <a:gdLst>
              <a:gd name="connsiteX0" fmla="*/ 0 w 6096000"/>
              <a:gd name="connsiteY0" fmla="*/ 0 h 3733800"/>
              <a:gd name="connsiteX1" fmla="*/ 6096000 w 6096000"/>
              <a:gd name="connsiteY1" fmla="*/ 0 h 3733800"/>
              <a:gd name="connsiteX2" fmla="*/ 6096000 w 6096000"/>
              <a:gd name="connsiteY2" fmla="*/ 3733800 h 3733800"/>
              <a:gd name="connsiteX3" fmla="*/ 0 w 6096000"/>
              <a:gd name="connsiteY3" fmla="*/ 3733800 h 3733800"/>
            </a:gdLst>
            <a:ahLst/>
            <a:cxnLst>
              <a:cxn ang="0">
                <a:pos x="connsiteX0" y="connsiteY0"/>
              </a:cxn>
              <a:cxn ang="0">
                <a:pos x="connsiteX1" y="connsiteY1"/>
              </a:cxn>
              <a:cxn ang="0">
                <a:pos x="connsiteX2" y="connsiteY2"/>
              </a:cxn>
              <a:cxn ang="0">
                <a:pos x="connsiteX3" y="connsiteY3"/>
              </a:cxn>
            </a:cxnLst>
            <a:rect l="l" t="t" r="r" b="b"/>
            <a:pathLst>
              <a:path w="6096000" h="3733800">
                <a:moveTo>
                  <a:pt x="0" y="0"/>
                </a:moveTo>
                <a:lnTo>
                  <a:pt x="6096000" y="0"/>
                </a:lnTo>
                <a:lnTo>
                  <a:pt x="6096000" y="3733800"/>
                </a:lnTo>
                <a:lnTo>
                  <a:pt x="0" y="37338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6" name="Title 1">
            <a:extLst>
              <a:ext uri="{FF2B5EF4-FFF2-40B4-BE49-F238E27FC236}">
                <a16:creationId xmlns:a16="http://schemas.microsoft.com/office/drawing/2014/main" id="{3CFB08C6-F78A-411F-8D9F-FF63D2CC508D}"/>
              </a:ext>
            </a:extLst>
          </p:cNvPr>
          <p:cNvSpPr>
            <a:spLocks noGrp="1"/>
          </p:cNvSpPr>
          <p:nvPr>
            <p:ph type="title"/>
          </p:nvPr>
        </p:nvSpPr>
        <p:spPr>
          <a:xfrm>
            <a:off x="838200" y="365125"/>
            <a:ext cx="10515600" cy="434975"/>
          </a:xfrm>
        </p:spPr>
        <p:txBody>
          <a:bodyPr>
            <a:normAutofit/>
          </a:bodyPr>
          <a:lstStyle>
            <a:lvl1pPr algn="ctr">
              <a:defRPr sz="2400">
                <a:latin typeface="Raleway SemiBold" panose="020B0703030101060003" pitchFamily="34" charset="0"/>
              </a:defRPr>
            </a:lvl1pPr>
          </a:lstStyle>
          <a:p>
            <a:endParaRPr lang="id-ID"/>
          </a:p>
        </p:txBody>
      </p:sp>
      <p:sp>
        <p:nvSpPr>
          <p:cNvPr id="7" name="Text Placeholder 7">
            <a:extLst>
              <a:ext uri="{FF2B5EF4-FFF2-40B4-BE49-F238E27FC236}">
                <a16:creationId xmlns:a16="http://schemas.microsoft.com/office/drawing/2014/main" id="{75C778A0-C99B-4C5F-80CA-9E782F584014}"/>
              </a:ext>
            </a:extLst>
          </p:cNvPr>
          <p:cNvSpPr>
            <a:spLocks noGrp="1"/>
          </p:cNvSpPr>
          <p:nvPr>
            <p:ph type="body" sz="quarter" idx="10"/>
          </p:nvPr>
        </p:nvSpPr>
        <p:spPr>
          <a:xfrm>
            <a:off x="838200" y="866775"/>
            <a:ext cx="10515600" cy="190500"/>
          </a:xfrm>
        </p:spPr>
        <p:txBody>
          <a:bodyPr>
            <a:noAutofit/>
          </a:bodyPr>
          <a:lstStyle>
            <a:lvl1pPr marL="0" indent="0" algn="ctr">
              <a:buNone/>
              <a:defRPr sz="1100">
                <a:solidFill>
                  <a:schemeClr val="bg1"/>
                </a:solidFill>
                <a:latin typeface="Raleway Thin" panose="020B0203030101060003" pitchFamily="34" charset="0"/>
              </a:defRPr>
            </a:lvl1pPr>
          </a:lstStyle>
          <a:p>
            <a:pPr lvl="0"/>
            <a:endParaRPr lang="id-ID"/>
          </a:p>
        </p:txBody>
      </p:sp>
    </p:spTree>
    <p:extLst>
      <p:ext uri="{BB962C8B-B14F-4D97-AF65-F5344CB8AC3E}">
        <p14:creationId xmlns:p14="http://schemas.microsoft.com/office/powerpoint/2010/main" val="386728249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0-#ppt_w/2"/>
                                          </p:val>
                                        </p:tav>
                                        <p:tav tm="100000">
                                          <p:val>
                                            <p:strVal val="#ppt_x"/>
                                          </p:val>
                                        </p:tav>
                                      </p:tavLst>
                                    </p:anim>
                                    <p:anim calcmode="lin" valueType="num">
                                      <p:cBhvr additive="base">
                                        <p:cTn id="8" dur="10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1" decel="100000" fill="hold" grpId="0" nodeType="withEffect" nodePh="1">
                                  <p:stCondLst>
                                    <p:cond delay="0"/>
                                  </p:stCondLst>
                                  <p:endCondLst>
                                    <p:cond evt="begin" delay="0">
                                      <p:tn val="9"/>
                                    </p:cond>
                                  </p:endCondLst>
                                  <p:childTnLst>
                                    <p:set>
                                      <p:cBhvr>
                                        <p:cTn id="10" dur="1" fill="hold">
                                          <p:stCondLst>
                                            <p:cond delay="0"/>
                                          </p:stCondLst>
                                        </p:cTn>
                                        <p:tgtEl>
                                          <p:spTgt spid="7">
                                            <p:txEl>
                                              <p:pRg st="0" end="0"/>
                                            </p:txEl>
                                          </p:spTgt>
                                        </p:tgtEl>
                                        <p:attrNameLst>
                                          <p:attrName>style.visibility</p:attrName>
                                        </p:attrNameLst>
                                      </p:cBhvr>
                                      <p:to>
                                        <p:strVal val="visible"/>
                                      </p:to>
                                    </p:set>
                                    <p:anim calcmode="lin" valueType="num">
                                      <p:cBhvr additive="base">
                                        <p:cTn id="11"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12" dur="1000" fill="hold"/>
                                        <p:tgtEl>
                                          <p:spTgt spid="7">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nodePh="1">
                                  <p:stCondLst>
                                    <p:cond delay="250"/>
                                  </p:stCondLst>
                                  <p:endCondLst>
                                    <p:cond evt="begin" delay="0">
                                      <p:tn val="13"/>
                                    </p:cond>
                                  </p:end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1000" fill="hold"/>
                                        <p:tgtEl>
                                          <p:spTgt spid="6"/>
                                        </p:tgtEl>
                                        <p:attrNameLst>
                                          <p:attrName>ppt_x</p:attrName>
                                        </p:attrNameLst>
                                      </p:cBhvr>
                                      <p:tavLst>
                                        <p:tav tm="0">
                                          <p:val>
                                            <p:strVal val="#ppt_x"/>
                                          </p:val>
                                        </p:tav>
                                        <p:tav tm="100000">
                                          <p:val>
                                            <p:strVal val="#ppt_x"/>
                                          </p:val>
                                        </p:tav>
                                      </p:tavLst>
                                    </p:anim>
                                    <p:anim calcmode="lin" valueType="num">
                                      <p:cBhvr additive="base">
                                        <p:cTn id="16" dur="1000" fill="hold"/>
                                        <p:tgtEl>
                                          <p:spTgt spid="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7"/>
                        </p:tgtEl>
                        <p:attrNameLst>
                          <p:attrName>style.visibility</p:attrName>
                        </p:attrNameLst>
                      </p:cBhvr>
                      <p:to>
                        <p:strVal val="visible"/>
                      </p:to>
                    </p:set>
                    <p:anim calcmode="lin" valueType="num">
                      <p:cBhvr additive="base">
                        <p:cTn dur="1000" fill="hold"/>
                        <p:tgtEl>
                          <p:spTgt spid="7"/>
                        </p:tgtEl>
                        <p:attrNameLst>
                          <p:attrName>ppt_x</p:attrName>
                        </p:attrNameLst>
                      </p:cBhvr>
                      <p:tavLst>
                        <p:tav tm="0">
                          <p:val>
                            <p:strVal val="#ppt_x"/>
                          </p:val>
                        </p:tav>
                        <p:tav tm="100000">
                          <p:val>
                            <p:strVal val="#ppt_x"/>
                          </p:val>
                        </p:tav>
                      </p:tavLst>
                    </p:anim>
                    <p:anim calcmode="lin" valueType="num">
                      <p:cBhvr additive="base">
                        <p:cTn dur="1000" fill="hold"/>
                        <p:tgtEl>
                          <p:spTgt spid="7"/>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37_Basic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C1488C04-D325-49D3-B8D2-3059A9995BAF}"/>
              </a:ext>
            </a:extLst>
          </p:cNvPr>
          <p:cNvSpPr>
            <a:spLocks noGrp="1"/>
          </p:cNvSpPr>
          <p:nvPr>
            <p:ph type="pic" sz="quarter" idx="12"/>
          </p:nvPr>
        </p:nvSpPr>
        <p:spPr>
          <a:xfrm>
            <a:off x="6096000" y="1828800"/>
            <a:ext cx="6096000" cy="3733800"/>
          </a:xfrm>
          <a:custGeom>
            <a:avLst/>
            <a:gdLst>
              <a:gd name="connsiteX0" fmla="*/ 0 w 6096000"/>
              <a:gd name="connsiteY0" fmla="*/ 0 h 3733800"/>
              <a:gd name="connsiteX1" fmla="*/ 6096000 w 6096000"/>
              <a:gd name="connsiteY1" fmla="*/ 0 h 3733800"/>
              <a:gd name="connsiteX2" fmla="*/ 6096000 w 6096000"/>
              <a:gd name="connsiteY2" fmla="*/ 3733800 h 3733800"/>
              <a:gd name="connsiteX3" fmla="*/ 0 w 6096000"/>
              <a:gd name="connsiteY3" fmla="*/ 3733800 h 3733800"/>
            </a:gdLst>
            <a:ahLst/>
            <a:cxnLst>
              <a:cxn ang="0">
                <a:pos x="connsiteX0" y="connsiteY0"/>
              </a:cxn>
              <a:cxn ang="0">
                <a:pos x="connsiteX1" y="connsiteY1"/>
              </a:cxn>
              <a:cxn ang="0">
                <a:pos x="connsiteX2" y="connsiteY2"/>
              </a:cxn>
              <a:cxn ang="0">
                <a:pos x="connsiteX3" y="connsiteY3"/>
              </a:cxn>
            </a:cxnLst>
            <a:rect l="l" t="t" r="r" b="b"/>
            <a:pathLst>
              <a:path w="6096000" h="3733800">
                <a:moveTo>
                  <a:pt x="0" y="0"/>
                </a:moveTo>
                <a:lnTo>
                  <a:pt x="6096000" y="0"/>
                </a:lnTo>
                <a:lnTo>
                  <a:pt x="6096000" y="3733800"/>
                </a:lnTo>
                <a:lnTo>
                  <a:pt x="0" y="37338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6" name="Title 1">
            <a:extLst>
              <a:ext uri="{FF2B5EF4-FFF2-40B4-BE49-F238E27FC236}">
                <a16:creationId xmlns:a16="http://schemas.microsoft.com/office/drawing/2014/main" id="{3CFB08C6-F78A-411F-8D9F-FF63D2CC508D}"/>
              </a:ext>
            </a:extLst>
          </p:cNvPr>
          <p:cNvSpPr>
            <a:spLocks noGrp="1"/>
          </p:cNvSpPr>
          <p:nvPr>
            <p:ph type="title"/>
          </p:nvPr>
        </p:nvSpPr>
        <p:spPr>
          <a:xfrm>
            <a:off x="838200" y="365125"/>
            <a:ext cx="10515600" cy="434975"/>
          </a:xfrm>
        </p:spPr>
        <p:txBody>
          <a:bodyPr>
            <a:normAutofit/>
          </a:bodyPr>
          <a:lstStyle>
            <a:lvl1pPr algn="ctr">
              <a:defRPr sz="2400">
                <a:latin typeface="Raleway SemiBold" panose="020B0703030101060003" pitchFamily="34" charset="0"/>
              </a:defRPr>
            </a:lvl1pPr>
          </a:lstStyle>
          <a:p>
            <a:endParaRPr lang="id-ID"/>
          </a:p>
        </p:txBody>
      </p:sp>
      <p:sp>
        <p:nvSpPr>
          <p:cNvPr id="7" name="Text Placeholder 7">
            <a:extLst>
              <a:ext uri="{FF2B5EF4-FFF2-40B4-BE49-F238E27FC236}">
                <a16:creationId xmlns:a16="http://schemas.microsoft.com/office/drawing/2014/main" id="{75C778A0-C99B-4C5F-80CA-9E782F584014}"/>
              </a:ext>
            </a:extLst>
          </p:cNvPr>
          <p:cNvSpPr>
            <a:spLocks noGrp="1"/>
          </p:cNvSpPr>
          <p:nvPr>
            <p:ph type="body" sz="quarter" idx="10"/>
          </p:nvPr>
        </p:nvSpPr>
        <p:spPr>
          <a:xfrm>
            <a:off x="838200" y="866775"/>
            <a:ext cx="10515600" cy="190500"/>
          </a:xfrm>
        </p:spPr>
        <p:txBody>
          <a:bodyPr>
            <a:noAutofit/>
          </a:bodyPr>
          <a:lstStyle>
            <a:lvl1pPr marL="0" indent="0" algn="ctr">
              <a:buNone/>
              <a:defRPr sz="1100">
                <a:solidFill>
                  <a:schemeClr val="bg1"/>
                </a:solidFill>
                <a:latin typeface="Raleway Thin" panose="020B0203030101060003" pitchFamily="34" charset="0"/>
              </a:defRPr>
            </a:lvl1pPr>
          </a:lstStyle>
          <a:p>
            <a:pPr lvl="0"/>
            <a:endParaRPr lang="id-ID"/>
          </a:p>
        </p:txBody>
      </p:sp>
    </p:spTree>
    <p:extLst>
      <p:ext uri="{BB962C8B-B14F-4D97-AF65-F5344CB8AC3E}">
        <p14:creationId xmlns:p14="http://schemas.microsoft.com/office/powerpoint/2010/main" val="367283414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1+#ppt_w/2"/>
                                          </p:val>
                                        </p:tav>
                                        <p:tav tm="100000">
                                          <p:val>
                                            <p:strVal val="#ppt_x"/>
                                          </p:val>
                                        </p:tav>
                                      </p:tavLst>
                                    </p:anim>
                                    <p:anim calcmode="lin" valueType="num">
                                      <p:cBhvr additive="base">
                                        <p:cTn id="8" dur="10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1" decel="100000" fill="hold" grpId="0" nodeType="withEffect" nodePh="1">
                                  <p:stCondLst>
                                    <p:cond delay="0"/>
                                  </p:stCondLst>
                                  <p:endCondLst>
                                    <p:cond evt="begin" delay="0">
                                      <p:tn val="9"/>
                                    </p:cond>
                                  </p:endCondLst>
                                  <p:childTnLst>
                                    <p:set>
                                      <p:cBhvr>
                                        <p:cTn id="10" dur="1" fill="hold">
                                          <p:stCondLst>
                                            <p:cond delay="0"/>
                                          </p:stCondLst>
                                        </p:cTn>
                                        <p:tgtEl>
                                          <p:spTgt spid="7">
                                            <p:txEl>
                                              <p:pRg st="0" end="0"/>
                                            </p:txEl>
                                          </p:spTgt>
                                        </p:tgtEl>
                                        <p:attrNameLst>
                                          <p:attrName>style.visibility</p:attrName>
                                        </p:attrNameLst>
                                      </p:cBhvr>
                                      <p:to>
                                        <p:strVal val="visible"/>
                                      </p:to>
                                    </p:set>
                                    <p:anim calcmode="lin" valueType="num">
                                      <p:cBhvr additive="base">
                                        <p:cTn id="11"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12" dur="1000" fill="hold"/>
                                        <p:tgtEl>
                                          <p:spTgt spid="7">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nodePh="1">
                                  <p:stCondLst>
                                    <p:cond delay="250"/>
                                  </p:stCondLst>
                                  <p:endCondLst>
                                    <p:cond evt="begin" delay="0">
                                      <p:tn val="13"/>
                                    </p:cond>
                                  </p:end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1000" fill="hold"/>
                                        <p:tgtEl>
                                          <p:spTgt spid="6"/>
                                        </p:tgtEl>
                                        <p:attrNameLst>
                                          <p:attrName>ppt_x</p:attrName>
                                        </p:attrNameLst>
                                      </p:cBhvr>
                                      <p:tavLst>
                                        <p:tav tm="0">
                                          <p:val>
                                            <p:strVal val="#ppt_x"/>
                                          </p:val>
                                        </p:tav>
                                        <p:tav tm="100000">
                                          <p:val>
                                            <p:strVal val="#ppt_x"/>
                                          </p:val>
                                        </p:tav>
                                      </p:tavLst>
                                    </p:anim>
                                    <p:anim calcmode="lin" valueType="num">
                                      <p:cBhvr additive="base">
                                        <p:cTn id="16" dur="1000" fill="hold"/>
                                        <p:tgtEl>
                                          <p:spTgt spid="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7"/>
                        </p:tgtEl>
                        <p:attrNameLst>
                          <p:attrName>style.visibility</p:attrName>
                        </p:attrNameLst>
                      </p:cBhvr>
                      <p:to>
                        <p:strVal val="visible"/>
                      </p:to>
                    </p:set>
                    <p:anim calcmode="lin" valueType="num">
                      <p:cBhvr additive="base">
                        <p:cTn dur="1000" fill="hold"/>
                        <p:tgtEl>
                          <p:spTgt spid="7"/>
                        </p:tgtEl>
                        <p:attrNameLst>
                          <p:attrName>ppt_x</p:attrName>
                        </p:attrNameLst>
                      </p:cBhvr>
                      <p:tavLst>
                        <p:tav tm="0">
                          <p:val>
                            <p:strVal val="#ppt_x"/>
                          </p:val>
                        </p:tav>
                        <p:tav tm="100000">
                          <p:val>
                            <p:strVal val="#ppt_x"/>
                          </p:val>
                        </p:tav>
                      </p:tavLst>
                    </p:anim>
                    <p:anim calcmode="lin" valueType="num">
                      <p:cBhvr additive="base">
                        <p:cTn dur="1000" fill="hold"/>
                        <p:tgtEl>
                          <p:spTgt spid="7"/>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32_Basic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46DC2CCB-5FEB-412F-8211-E91C0AA94024}"/>
              </a:ext>
            </a:extLst>
          </p:cNvPr>
          <p:cNvSpPr>
            <a:spLocks noGrp="1"/>
          </p:cNvSpPr>
          <p:nvPr>
            <p:ph type="pic" sz="quarter" idx="12"/>
          </p:nvPr>
        </p:nvSpPr>
        <p:spPr>
          <a:xfrm>
            <a:off x="-3775588" y="-456383"/>
            <a:ext cx="11670738" cy="11676304"/>
          </a:xfrm>
          <a:custGeom>
            <a:avLst/>
            <a:gdLst>
              <a:gd name="connsiteX0" fmla="*/ 5835369 w 11670738"/>
              <a:gd name="connsiteY0" fmla="*/ 0 h 11676304"/>
              <a:gd name="connsiteX1" fmla="*/ 11670738 w 11670738"/>
              <a:gd name="connsiteY1" fmla="*/ 5838152 h 11676304"/>
              <a:gd name="connsiteX2" fmla="*/ 5835369 w 11670738"/>
              <a:gd name="connsiteY2" fmla="*/ 11676304 h 11676304"/>
              <a:gd name="connsiteX3" fmla="*/ 0 w 11670738"/>
              <a:gd name="connsiteY3" fmla="*/ 5838152 h 11676304"/>
              <a:gd name="connsiteX4" fmla="*/ 5835369 w 11670738"/>
              <a:gd name="connsiteY4" fmla="*/ 0 h 116763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70738" h="11676304">
                <a:moveTo>
                  <a:pt x="5835369" y="0"/>
                </a:moveTo>
                <a:cubicBezTo>
                  <a:pt x="9058154" y="0"/>
                  <a:pt x="11670738" y="2613830"/>
                  <a:pt x="11670738" y="5838152"/>
                </a:cubicBezTo>
                <a:cubicBezTo>
                  <a:pt x="11670738" y="9062474"/>
                  <a:pt x="9058154" y="11676304"/>
                  <a:pt x="5835369" y="11676304"/>
                </a:cubicBezTo>
                <a:cubicBezTo>
                  <a:pt x="2612584" y="11676304"/>
                  <a:pt x="0" y="9062474"/>
                  <a:pt x="0" y="5838152"/>
                </a:cubicBezTo>
                <a:cubicBezTo>
                  <a:pt x="0" y="2613830"/>
                  <a:pt x="2612584" y="0"/>
                  <a:pt x="5835369"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337696118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250" fill="hold"/>
                                        <p:tgtEl>
                                          <p:spTgt spid="5"/>
                                        </p:tgtEl>
                                        <p:attrNameLst>
                                          <p:attrName>ppt_x</p:attrName>
                                        </p:attrNameLst>
                                      </p:cBhvr>
                                      <p:tavLst>
                                        <p:tav tm="0">
                                          <p:val>
                                            <p:strVal val="0-#ppt_w/2"/>
                                          </p:val>
                                        </p:tav>
                                        <p:tav tm="100000">
                                          <p:val>
                                            <p:strVal val="#ppt_x"/>
                                          </p:val>
                                        </p:tav>
                                      </p:tavLst>
                                    </p:anim>
                                    <p:anim calcmode="lin" valueType="num">
                                      <p:cBhvr additive="base">
                                        <p:cTn id="8" dur="125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33_Basic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8C390A8B-765F-4CF8-96C7-ABDA3BE0939B}"/>
              </a:ext>
            </a:extLst>
          </p:cNvPr>
          <p:cNvSpPr>
            <a:spLocks noGrp="1"/>
          </p:cNvSpPr>
          <p:nvPr>
            <p:ph type="pic" sz="quarter" idx="12"/>
          </p:nvPr>
        </p:nvSpPr>
        <p:spPr>
          <a:xfrm>
            <a:off x="4475442" y="-4610222"/>
            <a:ext cx="11670738" cy="11676304"/>
          </a:xfrm>
          <a:custGeom>
            <a:avLst/>
            <a:gdLst>
              <a:gd name="connsiteX0" fmla="*/ 5835369 w 11670738"/>
              <a:gd name="connsiteY0" fmla="*/ 0 h 11676304"/>
              <a:gd name="connsiteX1" fmla="*/ 11670738 w 11670738"/>
              <a:gd name="connsiteY1" fmla="*/ 5838152 h 11676304"/>
              <a:gd name="connsiteX2" fmla="*/ 5835369 w 11670738"/>
              <a:gd name="connsiteY2" fmla="*/ 11676304 h 11676304"/>
              <a:gd name="connsiteX3" fmla="*/ 0 w 11670738"/>
              <a:gd name="connsiteY3" fmla="*/ 5838152 h 11676304"/>
              <a:gd name="connsiteX4" fmla="*/ 5835369 w 11670738"/>
              <a:gd name="connsiteY4" fmla="*/ 0 h 116763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70738" h="11676304">
                <a:moveTo>
                  <a:pt x="5835369" y="0"/>
                </a:moveTo>
                <a:cubicBezTo>
                  <a:pt x="9058154" y="0"/>
                  <a:pt x="11670738" y="2613830"/>
                  <a:pt x="11670738" y="5838152"/>
                </a:cubicBezTo>
                <a:cubicBezTo>
                  <a:pt x="11670738" y="9062474"/>
                  <a:pt x="9058154" y="11676304"/>
                  <a:pt x="5835369" y="11676304"/>
                </a:cubicBezTo>
                <a:cubicBezTo>
                  <a:pt x="2612584" y="11676304"/>
                  <a:pt x="0" y="9062474"/>
                  <a:pt x="0" y="5838152"/>
                </a:cubicBezTo>
                <a:cubicBezTo>
                  <a:pt x="0" y="2613830"/>
                  <a:pt x="2612584" y="0"/>
                  <a:pt x="5835369"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56676234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250" fill="hold"/>
                                        <p:tgtEl>
                                          <p:spTgt spid="5"/>
                                        </p:tgtEl>
                                        <p:attrNameLst>
                                          <p:attrName>ppt_x</p:attrName>
                                        </p:attrNameLst>
                                      </p:cBhvr>
                                      <p:tavLst>
                                        <p:tav tm="0">
                                          <p:val>
                                            <p:strVal val="1+#ppt_w/2"/>
                                          </p:val>
                                        </p:tav>
                                        <p:tav tm="100000">
                                          <p:val>
                                            <p:strVal val="#ppt_x"/>
                                          </p:val>
                                        </p:tav>
                                      </p:tavLst>
                                    </p:anim>
                                    <p:anim calcmode="lin" valueType="num">
                                      <p:cBhvr additive="base">
                                        <p:cTn id="8" dur="1250" fill="hold"/>
                                        <p:tgtEl>
                                          <p:spTgt spid="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0_Basic Layou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A5CD1D7-3296-4AAE-AC64-4EAA44FD52FE}"/>
              </a:ext>
            </a:extLst>
          </p:cNvPr>
          <p:cNvSpPr>
            <a:spLocks noGrp="1"/>
          </p:cNvSpPr>
          <p:nvPr>
            <p:ph type="pic" sz="quarter" idx="12"/>
          </p:nvPr>
        </p:nvSpPr>
        <p:spPr>
          <a:xfrm>
            <a:off x="0" y="-1"/>
            <a:ext cx="6858000" cy="6858000"/>
          </a:xfrm>
          <a:custGeom>
            <a:avLst/>
            <a:gdLst>
              <a:gd name="connsiteX0" fmla="*/ 0 w 6858000"/>
              <a:gd name="connsiteY0" fmla="*/ 0 h 6858000"/>
              <a:gd name="connsiteX1" fmla="*/ 3520558 w 6858000"/>
              <a:gd name="connsiteY1" fmla="*/ 0 h 6858000"/>
              <a:gd name="connsiteX2" fmla="*/ 6858000 w 6858000"/>
              <a:gd name="connsiteY2" fmla="*/ 3426047 h 6858000"/>
              <a:gd name="connsiteX3" fmla="*/ 3520558 w 6858000"/>
              <a:gd name="connsiteY3" fmla="*/ 6852093 h 6858000"/>
              <a:gd name="connsiteX4" fmla="*/ 3431954 w 6858000"/>
              <a:gd name="connsiteY4" fmla="*/ 6858000 h 6858000"/>
              <a:gd name="connsiteX5" fmla="*/ 3337442 w 6858000"/>
              <a:gd name="connsiteY5" fmla="*/ 6852093 h 6858000"/>
              <a:gd name="connsiteX6" fmla="*/ 0 w 6858000"/>
              <a:gd name="connsiteY6" fmla="*/ 6852093 h 6858000"/>
              <a:gd name="connsiteX7" fmla="*/ 0 w 6858000"/>
              <a:gd name="connsiteY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58000" h="6858000">
                <a:moveTo>
                  <a:pt x="0" y="0"/>
                </a:moveTo>
                <a:cubicBezTo>
                  <a:pt x="0" y="0"/>
                  <a:pt x="0" y="0"/>
                  <a:pt x="3520558" y="0"/>
                </a:cubicBezTo>
                <a:cubicBezTo>
                  <a:pt x="5375349" y="47256"/>
                  <a:pt x="6858000" y="1565349"/>
                  <a:pt x="6858000" y="3426047"/>
                </a:cubicBezTo>
                <a:cubicBezTo>
                  <a:pt x="6858000" y="5286744"/>
                  <a:pt x="5375349" y="6804837"/>
                  <a:pt x="3520558" y="6852093"/>
                </a:cubicBezTo>
                <a:cubicBezTo>
                  <a:pt x="3491023" y="6852093"/>
                  <a:pt x="3461488" y="6858000"/>
                  <a:pt x="3431954" y="6858000"/>
                </a:cubicBezTo>
                <a:cubicBezTo>
                  <a:pt x="3396512" y="6858000"/>
                  <a:pt x="3366977" y="6852093"/>
                  <a:pt x="3337442" y="6852093"/>
                </a:cubicBezTo>
                <a:cubicBezTo>
                  <a:pt x="3337442" y="6852093"/>
                  <a:pt x="3337442" y="6852093"/>
                  <a:pt x="0" y="6852093"/>
                </a:cubicBezTo>
                <a:cubicBezTo>
                  <a:pt x="0" y="6852093"/>
                  <a:pt x="0" y="6852093"/>
                  <a:pt x="0"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253715555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0-#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t; BLANK">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B31250D-5521-1844-90BB-4E668094AF75}"/>
              </a:ext>
            </a:extLst>
          </p:cNvPr>
          <p:cNvSpPr>
            <a:spLocks noGrp="1"/>
          </p:cNvSpPr>
          <p:nvPr>
            <p:ph type="title"/>
          </p:nvPr>
        </p:nvSpPr>
        <p:spPr>
          <a:xfrm>
            <a:off x="540248" y="539783"/>
            <a:ext cx="10515600" cy="434975"/>
          </a:xfrm>
        </p:spPr>
        <p:txBody>
          <a:bodyPr>
            <a:normAutofit/>
          </a:bodyPr>
          <a:lstStyle>
            <a:lvl1pPr algn="l">
              <a:defRPr sz="2000" b="1">
                <a:latin typeface="Arial" panose="020B0604020202020204" pitchFamily="34" charset="0"/>
                <a:cs typeface="Arial" panose="020B0604020202020204" pitchFamily="34" charset="0"/>
              </a:defRPr>
            </a:lvl1pPr>
          </a:lstStyle>
          <a:p>
            <a:endParaRPr lang="id-ID"/>
          </a:p>
        </p:txBody>
      </p:sp>
      <p:sp>
        <p:nvSpPr>
          <p:cNvPr id="5" name="Text Placeholder 7">
            <a:extLst>
              <a:ext uri="{FF2B5EF4-FFF2-40B4-BE49-F238E27FC236}">
                <a16:creationId xmlns:a16="http://schemas.microsoft.com/office/drawing/2014/main" id="{61BCE374-8F15-B640-8DF4-98CDC53745EE}"/>
              </a:ext>
            </a:extLst>
          </p:cNvPr>
          <p:cNvSpPr>
            <a:spLocks noGrp="1"/>
          </p:cNvSpPr>
          <p:nvPr>
            <p:ph type="body" sz="quarter" idx="10"/>
          </p:nvPr>
        </p:nvSpPr>
        <p:spPr>
          <a:xfrm>
            <a:off x="540248" y="990063"/>
            <a:ext cx="10515600" cy="190500"/>
          </a:xfrm>
        </p:spPr>
        <p:txBody>
          <a:bodyPr>
            <a:noAutofit/>
          </a:bodyPr>
          <a:lstStyle>
            <a:lvl1pPr marL="0" indent="0" algn="l">
              <a:buNone/>
              <a:defRPr sz="1100">
                <a:solidFill>
                  <a:schemeClr val="bg1"/>
                </a:solidFill>
                <a:latin typeface="Arial" panose="020B0604020202020204" pitchFamily="34" charset="0"/>
                <a:cs typeface="Arial" panose="020B0604020202020204" pitchFamily="34" charset="0"/>
              </a:defRPr>
            </a:lvl1pPr>
          </a:lstStyle>
          <a:p>
            <a:pPr lvl="0"/>
            <a:endParaRPr lang="id-ID"/>
          </a:p>
        </p:txBody>
      </p:sp>
      <p:sp>
        <p:nvSpPr>
          <p:cNvPr id="6" name="Freeform 5">
            <a:extLst>
              <a:ext uri="{FF2B5EF4-FFF2-40B4-BE49-F238E27FC236}">
                <a16:creationId xmlns:a16="http://schemas.microsoft.com/office/drawing/2014/main" id="{31D3C1E1-A4BC-FE49-9768-923E36316C47}"/>
              </a:ext>
            </a:extLst>
          </p:cNvPr>
          <p:cNvSpPr/>
          <p:nvPr userDrawn="1"/>
        </p:nvSpPr>
        <p:spPr>
          <a:xfrm>
            <a:off x="1" y="665542"/>
            <a:ext cx="504767" cy="153735"/>
          </a:xfrm>
          <a:custGeom>
            <a:avLst/>
            <a:gdLst>
              <a:gd name="connsiteX0" fmla="*/ 0 w 504768"/>
              <a:gd name="connsiteY0" fmla="*/ 0 h 153735"/>
              <a:gd name="connsiteX1" fmla="*/ 504769 w 504768"/>
              <a:gd name="connsiteY1" fmla="*/ 0 h 153735"/>
              <a:gd name="connsiteX2" fmla="*/ 421544 w 504768"/>
              <a:gd name="connsiteY2" fmla="*/ 153735 h 153735"/>
              <a:gd name="connsiteX3" fmla="*/ 0 w 504768"/>
              <a:gd name="connsiteY3" fmla="*/ 153735 h 153735"/>
              <a:gd name="connsiteX4" fmla="*/ 0 w 504768"/>
              <a:gd name="connsiteY4" fmla="*/ 0 h 1537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4768" h="153735">
                <a:moveTo>
                  <a:pt x="0" y="0"/>
                </a:moveTo>
                <a:lnTo>
                  <a:pt x="504769" y="0"/>
                </a:lnTo>
                <a:lnTo>
                  <a:pt x="421544" y="153735"/>
                </a:lnTo>
                <a:lnTo>
                  <a:pt x="0" y="153735"/>
                </a:lnTo>
                <a:lnTo>
                  <a:pt x="0" y="0"/>
                </a:lnTo>
                <a:close/>
              </a:path>
            </a:pathLst>
          </a:custGeom>
          <a:gradFill>
            <a:gsLst>
              <a:gs pos="0">
                <a:schemeClr val="accent1"/>
              </a:gs>
              <a:gs pos="100000">
                <a:schemeClr val="tx2"/>
              </a:gs>
            </a:gsLst>
            <a:lin ang="3000000" scaled="0"/>
          </a:gradFill>
          <a:ln w="8216" cap="flat">
            <a:noFill/>
            <a:prstDash val="solid"/>
            <a:miter/>
          </a:ln>
        </p:spPr>
        <p:txBody>
          <a:bodyPr rtlCol="0" anchor="ctr"/>
          <a:lstStyle/>
          <a:p>
            <a:endParaRPr lang="en-GB"/>
          </a:p>
        </p:txBody>
      </p:sp>
    </p:spTree>
    <p:extLst>
      <p:ext uri="{BB962C8B-B14F-4D97-AF65-F5344CB8AC3E}">
        <p14:creationId xmlns:p14="http://schemas.microsoft.com/office/powerpoint/2010/main" val="63301566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1_Basic Layou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28E7E74F-EE52-4C10-AF3F-146EC25FE675}"/>
              </a:ext>
            </a:extLst>
          </p:cNvPr>
          <p:cNvSpPr>
            <a:spLocks noGrp="1"/>
          </p:cNvSpPr>
          <p:nvPr>
            <p:ph type="pic" sz="quarter" idx="12"/>
          </p:nvPr>
        </p:nvSpPr>
        <p:spPr>
          <a:xfrm>
            <a:off x="5334000" y="-1"/>
            <a:ext cx="6858000" cy="6858000"/>
          </a:xfrm>
          <a:custGeom>
            <a:avLst/>
            <a:gdLst>
              <a:gd name="connsiteX0" fmla="*/ 3426046 w 6858000"/>
              <a:gd name="connsiteY0" fmla="*/ 0 h 6858000"/>
              <a:gd name="connsiteX1" fmla="*/ 3520558 w 6858000"/>
              <a:gd name="connsiteY1" fmla="*/ 5907 h 6858000"/>
              <a:gd name="connsiteX2" fmla="*/ 6858000 w 6858000"/>
              <a:gd name="connsiteY2" fmla="*/ 5907 h 6858000"/>
              <a:gd name="connsiteX3" fmla="*/ 6858000 w 6858000"/>
              <a:gd name="connsiteY3" fmla="*/ 6858000 h 6858000"/>
              <a:gd name="connsiteX4" fmla="*/ 3337442 w 6858000"/>
              <a:gd name="connsiteY4" fmla="*/ 6858000 h 6858000"/>
              <a:gd name="connsiteX5" fmla="*/ 0 w 6858000"/>
              <a:gd name="connsiteY5" fmla="*/ 3431954 h 6858000"/>
              <a:gd name="connsiteX6" fmla="*/ 3337442 w 6858000"/>
              <a:gd name="connsiteY6" fmla="*/ 5907 h 6858000"/>
              <a:gd name="connsiteX7" fmla="*/ 3426046 w 6858000"/>
              <a:gd name="connsiteY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58000" h="6858000">
                <a:moveTo>
                  <a:pt x="3426046" y="0"/>
                </a:moveTo>
                <a:cubicBezTo>
                  <a:pt x="3461488" y="0"/>
                  <a:pt x="3491023" y="5907"/>
                  <a:pt x="3520558" y="5907"/>
                </a:cubicBezTo>
                <a:cubicBezTo>
                  <a:pt x="3520558" y="5907"/>
                  <a:pt x="3520558" y="5907"/>
                  <a:pt x="6858000" y="5907"/>
                </a:cubicBezTo>
                <a:cubicBezTo>
                  <a:pt x="6858000" y="5907"/>
                  <a:pt x="6858000" y="5907"/>
                  <a:pt x="6858000" y="6858000"/>
                </a:cubicBezTo>
                <a:cubicBezTo>
                  <a:pt x="6858000" y="6858000"/>
                  <a:pt x="6858000" y="6858000"/>
                  <a:pt x="3337442" y="6858000"/>
                </a:cubicBezTo>
                <a:cubicBezTo>
                  <a:pt x="1482651" y="6810744"/>
                  <a:pt x="0" y="5292651"/>
                  <a:pt x="0" y="3431954"/>
                </a:cubicBezTo>
                <a:cubicBezTo>
                  <a:pt x="0" y="1571256"/>
                  <a:pt x="1482651" y="53163"/>
                  <a:pt x="3337442" y="5907"/>
                </a:cubicBezTo>
                <a:cubicBezTo>
                  <a:pt x="3366977" y="5907"/>
                  <a:pt x="3396512" y="0"/>
                  <a:pt x="3426046"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292521854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1+#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6_Basic Layout">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039DA215-3AC9-4A0B-B3DF-56FDD13D09BD}"/>
              </a:ext>
            </a:extLst>
          </p:cNvPr>
          <p:cNvSpPr>
            <a:spLocks noGrp="1"/>
          </p:cNvSpPr>
          <p:nvPr>
            <p:ph type="pic" sz="quarter" idx="11"/>
          </p:nvPr>
        </p:nvSpPr>
        <p:spPr>
          <a:xfrm>
            <a:off x="6344042" y="1865739"/>
            <a:ext cx="3215493" cy="3218594"/>
          </a:xfrm>
          <a:custGeom>
            <a:avLst/>
            <a:gdLst>
              <a:gd name="connsiteX0" fmla="*/ 1607747 w 3215493"/>
              <a:gd name="connsiteY0" fmla="*/ 0 h 3218594"/>
              <a:gd name="connsiteX1" fmla="*/ 1891990 w 3215493"/>
              <a:gd name="connsiteY1" fmla="*/ 115585 h 3218594"/>
              <a:gd name="connsiteX2" fmla="*/ 3100020 w 3215493"/>
              <a:gd name="connsiteY2" fmla="*/ 1324781 h 3218594"/>
              <a:gd name="connsiteX3" fmla="*/ 3100020 w 3215493"/>
              <a:gd name="connsiteY3" fmla="*/ 1893814 h 3218594"/>
              <a:gd name="connsiteX4" fmla="*/ 1891990 w 3215493"/>
              <a:gd name="connsiteY4" fmla="*/ 3103010 h 3218594"/>
              <a:gd name="connsiteX5" fmla="*/ 1323505 w 3215493"/>
              <a:gd name="connsiteY5" fmla="*/ 3103010 h 3218594"/>
              <a:gd name="connsiteX6" fmla="*/ 115473 w 3215493"/>
              <a:gd name="connsiteY6" fmla="*/ 1893814 h 3218594"/>
              <a:gd name="connsiteX7" fmla="*/ 115473 w 3215493"/>
              <a:gd name="connsiteY7" fmla="*/ 1324781 h 3218594"/>
              <a:gd name="connsiteX8" fmla="*/ 1323505 w 3215493"/>
              <a:gd name="connsiteY8" fmla="*/ 115585 h 3218594"/>
              <a:gd name="connsiteX9" fmla="*/ 1607747 w 3215493"/>
              <a:gd name="connsiteY9" fmla="*/ 0 h 3218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15493" h="3218594">
                <a:moveTo>
                  <a:pt x="1607747" y="0"/>
                </a:moveTo>
                <a:cubicBezTo>
                  <a:pt x="1711377" y="0"/>
                  <a:pt x="1815007" y="38529"/>
                  <a:pt x="1891990" y="115585"/>
                </a:cubicBezTo>
                <a:cubicBezTo>
                  <a:pt x="1891990" y="115585"/>
                  <a:pt x="1891990" y="115585"/>
                  <a:pt x="3100020" y="1324781"/>
                </a:cubicBezTo>
                <a:cubicBezTo>
                  <a:pt x="3253985" y="1478894"/>
                  <a:pt x="3253985" y="1739701"/>
                  <a:pt x="3100020" y="1893814"/>
                </a:cubicBezTo>
                <a:cubicBezTo>
                  <a:pt x="3100020" y="1893814"/>
                  <a:pt x="3100020" y="1893814"/>
                  <a:pt x="1891990" y="3103010"/>
                </a:cubicBezTo>
                <a:cubicBezTo>
                  <a:pt x="1738025" y="3257123"/>
                  <a:pt x="1477469" y="3257123"/>
                  <a:pt x="1323505" y="3103010"/>
                </a:cubicBezTo>
                <a:cubicBezTo>
                  <a:pt x="1323505" y="3103010"/>
                  <a:pt x="1323505" y="3103010"/>
                  <a:pt x="115473" y="1893814"/>
                </a:cubicBezTo>
                <a:cubicBezTo>
                  <a:pt x="-38491" y="1739701"/>
                  <a:pt x="-38491" y="1478894"/>
                  <a:pt x="115473" y="1324781"/>
                </a:cubicBezTo>
                <a:cubicBezTo>
                  <a:pt x="115473" y="1324781"/>
                  <a:pt x="115473" y="1324781"/>
                  <a:pt x="1323505" y="115585"/>
                </a:cubicBezTo>
                <a:cubicBezTo>
                  <a:pt x="1400487" y="38529"/>
                  <a:pt x="1504117" y="0"/>
                  <a:pt x="1607747"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20" name="Picture Placeholder 19">
            <a:extLst>
              <a:ext uri="{FF2B5EF4-FFF2-40B4-BE49-F238E27FC236}">
                <a16:creationId xmlns:a16="http://schemas.microsoft.com/office/drawing/2014/main" id="{4D0E85CF-361E-49C9-872A-6ABCAEC58C2D}"/>
              </a:ext>
            </a:extLst>
          </p:cNvPr>
          <p:cNvSpPr>
            <a:spLocks noGrp="1"/>
          </p:cNvSpPr>
          <p:nvPr>
            <p:ph type="pic" sz="quarter" idx="12"/>
          </p:nvPr>
        </p:nvSpPr>
        <p:spPr>
          <a:xfrm>
            <a:off x="7949336" y="-556471"/>
            <a:ext cx="2798904" cy="2800453"/>
          </a:xfrm>
          <a:custGeom>
            <a:avLst/>
            <a:gdLst>
              <a:gd name="connsiteX0" fmla="*/ 1399452 w 2798904"/>
              <a:gd name="connsiteY0" fmla="*/ 0 h 2800453"/>
              <a:gd name="connsiteX1" fmla="*/ 1648243 w 2798904"/>
              <a:gd name="connsiteY1" fmla="*/ 102238 h 2800453"/>
              <a:gd name="connsiteX2" fmla="*/ 2696722 w 2798904"/>
              <a:gd name="connsiteY2" fmla="*/ 1151297 h 2800453"/>
              <a:gd name="connsiteX3" fmla="*/ 2696722 w 2798904"/>
              <a:gd name="connsiteY3" fmla="*/ 1649156 h 2800453"/>
              <a:gd name="connsiteX4" fmla="*/ 1648243 w 2798904"/>
              <a:gd name="connsiteY4" fmla="*/ 2698215 h 2800453"/>
              <a:gd name="connsiteX5" fmla="*/ 1150661 w 2798904"/>
              <a:gd name="connsiteY5" fmla="*/ 2698215 h 2800453"/>
              <a:gd name="connsiteX6" fmla="*/ 102182 w 2798904"/>
              <a:gd name="connsiteY6" fmla="*/ 1649156 h 2800453"/>
              <a:gd name="connsiteX7" fmla="*/ 102182 w 2798904"/>
              <a:gd name="connsiteY7" fmla="*/ 1151297 h 2800453"/>
              <a:gd name="connsiteX8" fmla="*/ 1150661 w 2798904"/>
              <a:gd name="connsiteY8" fmla="*/ 102238 h 2800453"/>
              <a:gd name="connsiteX9" fmla="*/ 1399452 w 2798904"/>
              <a:gd name="connsiteY9" fmla="*/ 0 h 2800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98904" h="2800453">
                <a:moveTo>
                  <a:pt x="1399452" y="0"/>
                </a:moveTo>
                <a:cubicBezTo>
                  <a:pt x="1489787" y="0"/>
                  <a:pt x="1580122" y="34079"/>
                  <a:pt x="1648243" y="102238"/>
                </a:cubicBezTo>
                <a:cubicBezTo>
                  <a:pt x="1648243" y="102238"/>
                  <a:pt x="1648243" y="102238"/>
                  <a:pt x="2696722" y="1151297"/>
                </a:cubicBezTo>
                <a:cubicBezTo>
                  <a:pt x="2832965" y="1287616"/>
                  <a:pt x="2832965" y="1512837"/>
                  <a:pt x="2696722" y="1649156"/>
                </a:cubicBezTo>
                <a:cubicBezTo>
                  <a:pt x="2696722" y="1649156"/>
                  <a:pt x="2696722" y="1649156"/>
                  <a:pt x="1648243" y="2698215"/>
                </a:cubicBezTo>
                <a:cubicBezTo>
                  <a:pt x="1512001" y="2834533"/>
                  <a:pt x="1286903" y="2834533"/>
                  <a:pt x="1150661" y="2698215"/>
                </a:cubicBezTo>
                <a:cubicBezTo>
                  <a:pt x="1150661" y="2698215"/>
                  <a:pt x="1150661" y="2698215"/>
                  <a:pt x="102182" y="1649156"/>
                </a:cubicBezTo>
                <a:cubicBezTo>
                  <a:pt x="-34061" y="1512837"/>
                  <a:pt x="-34061" y="1287616"/>
                  <a:pt x="102182" y="1151297"/>
                </a:cubicBezTo>
                <a:cubicBezTo>
                  <a:pt x="102182" y="1151297"/>
                  <a:pt x="102182" y="1151297"/>
                  <a:pt x="1150661" y="102238"/>
                </a:cubicBezTo>
                <a:cubicBezTo>
                  <a:pt x="1218782" y="34079"/>
                  <a:pt x="1309117" y="0"/>
                  <a:pt x="1399452"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18" name="Picture Placeholder 17">
            <a:extLst>
              <a:ext uri="{FF2B5EF4-FFF2-40B4-BE49-F238E27FC236}">
                <a16:creationId xmlns:a16="http://schemas.microsoft.com/office/drawing/2014/main" id="{55155CC8-9AF0-4694-94F4-7258E2D4739E}"/>
              </a:ext>
            </a:extLst>
          </p:cNvPr>
          <p:cNvSpPr>
            <a:spLocks noGrp="1"/>
          </p:cNvSpPr>
          <p:nvPr>
            <p:ph type="pic" sz="quarter" idx="13"/>
          </p:nvPr>
        </p:nvSpPr>
        <p:spPr>
          <a:xfrm>
            <a:off x="8447792" y="4421928"/>
            <a:ext cx="2797354" cy="2800454"/>
          </a:xfrm>
          <a:custGeom>
            <a:avLst/>
            <a:gdLst>
              <a:gd name="connsiteX0" fmla="*/ 1398677 w 2797354"/>
              <a:gd name="connsiteY0" fmla="*/ 0 h 2800454"/>
              <a:gd name="connsiteX1" fmla="*/ 1647331 w 2797354"/>
              <a:gd name="connsiteY1" fmla="*/ 102239 h 2800454"/>
              <a:gd name="connsiteX2" fmla="*/ 2695229 w 2797354"/>
              <a:gd name="connsiteY2" fmla="*/ 1151298 h 2800454"/>
              <a:gd name="connsiteX3" fmla="*/ 2695229 w 2797354"/>
              <a:gd name="connsiteY3" fmla="*/ 1649157 h 2800454"/>
              <a:gd name="connsiteX4" fmla="*/ 1647331 w 2797354"/>
              <a:gd name="connsiteY4" fmla="*/ 2698216 h 2800454"/>
              <a:gd name="connsiteX5" fmla="*/ 1150023 w 2797354"/>
              <a:gd name="connsiteY5" fmla="*/ 2698216 h 2800454"/>
              <a:gd name="connsiteX6" fmla="*/ 102126 w 2797354"/>
              <a:gd name="connsiteY6" fmla="*/ 1649157 h 2800454"/>
              <a:gd name="connsiteX7" fmla="*/ 102126 w 2797354"/>
              <a:gd name="connsiteY7" fmla="*/ 1151298 h 2800454"/>
              <a:gd name="connsiteX8" fmla="*/ 1150023 w 2797354"/>
              <a:gd name="connsiteY8" fmla="*/ 102239 h 2800454"/>
              <a:gd name="connsiteX9" fmla="*/ 1398677 w 2797354"/>
              <a:gd name="connsiteY9" fmla="*/ 0 h 2800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97354" h="2800454">
                <a:moveTo>
                  <a:pt x="1398677" y="0"/>
                </a:moveTo>
                <a:cubicBezTo>
                  <a:pt x="1488962" y="0"/>
                  <a:pt x="1579247" y="34080"/>
                  <a:pt x="1647331" y="102239"/>
                </a:cubicBezTo>
                <a:cubicBezTo>
                  <a:pt x="1647331" y="102239"/>
                  <a:pt x="1647331" y="102239"/>
                  <a:pt x="2695229" y="1151298"/>
                </a:cubicBezTo>
                <a:cubicBezTo>
                  <a:pt x="2831396" y="1287617"/>
                  <a:pt x="2831396" y="1512839"/>
                  <a:pt x="2695229" y="1649157"/>
                </a:cubicBezTo>
                <a:cubicBezTo>
                  <a:pt x="2695229" y="1649157"/>
                  <a:pt x="2695229" y="1649157"/>
                  <a:pt x="1647331" y="2698216"/>
                </a:cubicBezTo>
                <a:cubicBezTo>
                  <a:pt x="1511163" y="2834534"/>
                  <a:pt x="1286191" y="2834534"/>
                  <a:pt x="1150023" y="2698216"/>
                </a:cubicBezTo>
                <a:cubicBezTo>
                  <a:pt x="1150023" y="2698216"/>
                  <a:pt x="1150023" y="2698216"/>
                  <a:pt x="102126" y="1649157"/>
                </a:cubicBezTo>
                <a:cubicBezTo>
                  <a:pt x="-34042" y="1512839"/>
                  <a:pt x="-34042" y="1287617"/>
                  <a:pt x="102126" y="1151298"/>
                </a:cubicBezTo>
                <a:cubicBezTo>
                  <a:pt x="102126" y="1151298"/>
                  <a:pt x="102126" y="1151298"/>
                  <a:pt x="1150023" y="102239"/>
                </a:cubicBezTo>
                <a:cubicBezTo>
                  <a:pt x="1218107" y="34080"/>
                  <a:pt x="1308392" y="0"/>
                  <a:pt x="1398677"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176184560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p:cTn id="7" dur="1000" fill="hold"/>
                                        <p:tgtEl>
                                          <p:spTgt spid="19"/>
                                        </p:tgtEl>
                                        <p:attrNameLst>
                                          <p:attrName>ppt_w</p:attrName>
                                        </p:attrNameLst>
                                      </p:cBhvr>
                                      <p:tavLst>
                                        <p:tav tm="0">
                                          <p:val>
                                            <p:fltVal val="0"/>
                                          </p:val>
                                        </p:tav>
                                        <p:tav tm="100000">
                                          <p:val>
                                            <p:strVal val="#ppt_w"/>
                                          </p:val>
                                        </p:tav>
                                      </p:tavLst>
                                    </p:anim>
                                    <p:anim calcmode="lin" valueType="num">
                                      <p:cBhvr>
                                        <p:cTn id="8" dur="1000" fill="hold"/>
                                        <p:tgtEl>
                                          <p:spTgt spid="19"/>
                                        </p:tgtEl>
                                        <p:attrNameLst>
                                          <p:attrName>ppt_h</p:attrName>
                                        </p:attrNameLst>
                                      </p:cBhvr>
                                      <p:tavLst>
                                        <p:tav tm="0">
                                          <p:val>
                                            <p:fltVal val="0"/>
                                          </p:val>
                                        </p:tav>
                                        <p:tav tm="100000">
                                          <p:val>
                                            <p:strVal val="#ppt_h"/>
                                          </p:val>
                                        </p:tav>
                                      </p:tavLst>
                                    </p:anim>
                                    <p:animEffect transition="in" filter="fade">
                                      <p:cBhvr>
                                        <p:cTn id="9" dur="1000"/>
                                        <p:tgtEl>
                                          <p:spTgt spid="19"/>
                                        </p:tgtEl>
                                      </p:cBhvr>
                                    </p:animEffect>
                                  </p:childTnLst>
                                </p:cTn>
                              </p:par>
                              <p:par>
                                <p:cTn id="10" presetID="53" presetClass="entr" presetSubtype="16" fill="hold" grpId="0" nodeType="withEffect">
                                  <p:stCondLst>
                                    <p:cond delay="500"/>
                                  </p:stCondLst>
                                  <p:childTnLst>
                                    <p:set>
                                      <p:cBhvr>
                                        <p:cTn id="11" dur="1" fill="hold">
                                          <p:stCondLst>
                                            <p:cond delay="0"/>
                                          </p:stCondLst>
                                        </p:cTn>
                                        <p:tgtEl>
                                          <p:spTgt spid="20"/>
                                        </p:tgtEl>
                                        <p:attrNameLst>
                                          <p:attrName>style.visibility</p:attrName>
                                        </p:attrNameLst>
                                      </p:cBhvr>
                                      <p:to>
                                        <p:strVal val="visible"/>
                                      </p:to>
                                    </p:set>
                                    <p:anim calcmode="lin" valueType="num">
                                      <p:cBhvr>
                                        <p:cTn id="12" dur="1000" fill="hold"/>
                                        <p:tgtEl>
                                          <p:spTgt spid="20"/>
                                        </p:tgtEl>
                                        <p:attrNameLst>
                                          <p:attrName>ppt_w</p:attrName>
                                        </p:attrNameLst>
                                      </p:cBhvr>
                                      <p:tavLst>
                                        <p:tav tm="0">
                                          <p:val>
                                            <p:fltVal val="0"/>
                                          </p:val>
                                        </p:tav>
                                        <p:tav tm="100000">
                                          <p:val>
                                            <p:strVal val="#ppt_w"/>
                                          </p:val>
                                        </p:tav>
                                      </p:tavLst>
                                    </p:anim>
                                    <p:anim calcmode="lin" valueType="num">
                                      <p:cBhvr>
                                        <p:cTn id="13" dur="1000" fill="hold"/>
                                        <p:tgtEl>
                                          <p:spTgt spid="20"/>
                                        </p:tgtEl>
                                        <p:attrNameLst>
                                          <p:attrName>ppt_h</p:attrName>
                                        </p:attrNameLst>
                                      </p:cBhvr>
                                      <p:tavLst>
                                        <p:tav tm="0">
                                          <p:val>
                                            <p:fltVal val="0"/>
                                          </p:val>
                                        </p:tav>
                                        <p:tav tm="100000">
                                          <p:val>
                                            <p:strVal val="#ppt_h"/>
                                          </p:val>
                                        </p:tav>
                                      </p:tavLst>
                                    </p:anim>
                                    <p:animEffect transition="in" filter="fade">
                                      <p:cBhvr>
                                        <p:cTn id="14" dur="1000"/>
                                        <p:tgtEl>
                                          <p:spTgt spid="20"/>
                                        </p:tgtEl>
                                      </p:cBhvr>
                                    </p:animEffect>
                                  </p:childTnLst>
                                </p:cTn>
                              </p:par>
                              <p:par>
                                <p:cTn id="15" presetID="53" presetClass="entr" presetSubtype="16" fill="hold" grpId="0" nodeType="withEffect">
                                  <p:stCondLst>
                                    <p:cond delay="1000"/>
                                  </p:stCondLst>
                                  <p:childTnLst>
                                    <p:set>
                                      <p:cBhvr>
                                        <p:cTn id="16" dur="1" fill="hold">
                                          <p:stCondLst>
                                            <p:cond delay="0"/>
                                          </p:stCondLst>
                                        </p:cTn>
                                        <p:tgtEl>
                                          <p:spTgt spid="18"/>
                                        </p:tgtEl>
                                        <p:attrNameLst>
                                          <p:attrName>style.visibility</p:attrName>
                                        </p:attrNameLst>
                                      </p:cBhvr>
                                      <p:to>
                                        <p:strVal val="visible"/>
                                      </p:to>
                                    </p:set>
                                    <p:anim calcmode="lin" valueType="num">
                                      <p:cBhvr>
                                        <p:cTn id="17" dur="1000" fill="hold"/>
                                        <p:tgtEl>
                                          <p:spTgt spid="18"/>
                                        </p:tgtEl>
                                        <p:attrNameLst>
                                          <p:attrName>ppt_w</p:attrName>
                                        </p:attrNameLst>
                                      </p:cBhvr>
                                      <p:tavLst>
                                        <p:tav tm="0">
                                          <p:val>
                                            <p:fltVal val="0"/>
                                          </p:val>
                                        </p:tav>
                                        <p:tav tm="100000">
                                          <p:val>
                                            <p:strVal val="#ppt_w"/>
                                          </p:val>
                                        </p:tav>
                                      </p:tavLst>
                                    </p:anim>
                                    <p:anim calcmode="lin" valueType="num">
                                      <p:cBhvr>
                                        <p:cTn id="18" dur="1000" fill="hold"/>
                                        <p:tgtEl>
                                          <p:spTgt spid="18"/>
                                        </p:tgtEl>
                                        <p:attrNameLst>
                                          <p:attrName>ppt_h</p:attrName>
                                        </p:attrNameLst>
                                      </p:cBhvr>
                                      <p:tavLst>
                                        <p:tav tm="0">
                                          <p:val>
                                            <p:fltVal val="0"/>
                                          </p:val>
                                        </p:tav>
                                        <p:tav tm="100000">
                                          <p:val>
                                            <p:strVal val="#ppt_h"/>
                                          </p:val>
                                        </p:tav>
                                      </p:tavLst>
                                    </p:anim>
                                    <p:animEffect transition="in" filter="fade">
                                      <p:cBhvr>
                                        <p:cTn id="19"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18" grpId="0" animBg="1"/>
    </p:bld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7_Basic Layout">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A7B5F90D-9103-43E4-9FD4-48C9F061CDC9}"/>
              </a:ext>
            </a:extLst>
          </p:cNvPr>
          <p:cNvSpPr>
            <a:spLocks noGrp="1"/>
          </p:cNvSpPr>
          <p:nvPr>
            <p:ph type="pic" sz="quarter" idx="12"/>
          </p:nvPr>
        </p:nvSpPr>
        <p:spPr>
          <a:xfrm>
            <a:off x="2654693" y="1786364"/>
            <a:ext cx="3215493" cy="3218594"/>
          </a:xfrm>
          <a:custGeom>
            <a:avLst/>
            <a:gdLst>
              <a:gd name="connsiteX0" fmla="*/ 1607746 w 3215493"/>
              <a:gd name="connsiteY0" fmla="*/ 0 h 3218594"/>
              <a:gd name="connsiteX1" fmla="*/ 1891989 w 3215493"/>
              <a:gd name="connsiteY1" fmla="*/ 115585 h 3218594"/>
              <a:gd name="connsiteX2" fmla="*/ 3100020 w 3215493"/>
              <a:gd name="connsiteY2" fmla="*/ 1324781 h 3218594"/>
              <a:gd name="connsiteX3" fmla="*/ 3100020 w 3215493"/>
              <a:gd name="connsiteY3" fmla="*/ 1893814 h 3218594"/>
              <a:gd name="connsiteX4" fmla="*/ 1891989 w 3215493"/>
              <a:gd name="connsiteY4" fmla="*/ 3103010 h 3218594"/>
              <a:gd name="connsiteX5" fmla="*/ 1323504 w 3215493"/>
              <a:gd name="connsiteY5" fmla="*/ 3103010 h 3218594"/>
              <a:gd name="connsiteX6" fmla="*/ 115473 w 3215493"/>
              <a:gd name="connsiteY6" fmla="*/ 1893814 h 3218594"/>
              <a:gd name="connsiteX7" fmla="*/ 115473 w 3215493"/>
              <a:gd name="connsiteY7" fmla="*/ 1324781 h 3218594"/>
              <a:gd name="connsiteX8" fmla="*/ 1323504 w 3215493"/>
              <a:gd name="connsiteY8" fmla="*/ 115585 h 3218594"/>
              <a:gd name="connsiteX9" fmla="*/ 1607746 w 3215493"/>
              <a:gd name="connsiteY9" fmla="*/ 0 h 3218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15493" h="3218594">
                <a:moveTo>
                  <a:pt x="1607746" y="0"/>
                </a:moveTo>
                <a:cubicBezTo>
                  <a:pt x="1711376" y="0"/>
                  <a:pt x="1815007" y="38529"/>
                  <a:pt x="1891989" y="115585"/>
                </a:cubicBezTo>
                <a:cubicBezTo>
                  <a:pt x="1891989" y="115585"/>
                  <a:pt x="1891989" y="115585"/>
                  <a:pt x="3100020" y="1324781"/>
                </a:cubicBezTo>
                <a:cubicBezTo>
                  <a:pt x="3253984" y="1478894"/>
                  <a:pt x="3253984" y="1739701"/>
                  <a:pt x="3100020" y="1893814"/>
                </a:cubicBezTo>
                <a:cubicBezTo>
                  <a:pt x="3100020" y="1893814"/>
                  <a:pt x="3100020" y="1893814"/>
                  <a:pt x="1891989" y="3103010"/>
                </a:cubicBezTo>
                <a:cubicBezTo>
                  <a:pt x="1738024" y="3257123"/>
                  <a:pt x="1477468" y="3257123"/>
                  <a:pt x="1323504" y="3103010"/>
                </a:cubicBezTo>
                <a:cubicBezTo>
                  <a:pt x="1323504" y="3103010"/>
                  <a:pt x="1323504" y="3103010"/>
                  <a:pt x="115473" y="1893814"/>
                </a:cubicBezTo>
                <a:cubicBezTo>
                  <a:pt x="-38492" y="1739701"/>
                  <a:pt x="-38492" y="1478894"/>
                  <a:pt x="115473" y="1324781"/>
                </a:cubicBezTo>
                <a:cubicBezTo>
                  <a:pt x="115473" y="1324781"/>
                  <a:pt x="115473" y="1324781"/>
                  <a:pt x="1323504" y="115585"/>
                </a:cubicBezTo>
                <a:cubicBezTo>
                  <a:pt x="1400486" y="38529"/>
                  <a:pt x="1504116" y="0"/>
                  <a:pt x="1607746"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20" name="Picture Placeholder 19">
            <a:extLst>
              <a:ext uri="{FF2B5EF4-FFF2-40B4-BE49-F238E27FC236}">
                <a16:creationId xmlns:a16="http://schemas.microsoft.com/office/drawing/2014/main" id="{EC71537A-407F-4173-85E8-70EB79626F43}"/>
              </a:ext>
            </a:extLst>
          </p:cNvPr>
          <p:cNvSpPr>
            <a:spLocks noGrp="1"/>
          </p:cNvSpPr>
          <p:nvPr>
            <p:ph type="pic" sz="quarter" idx="13"/>
          </p:nvPr>
        </p:nvSpPr>
        <p:spPr>
          <a:xfrm>
            <a:off x="969080" y="-351683"/>
            <a:ext cx="2797354" cy="2800453"/>
          </a:xfrm>
          <a:custGeom>
            <a:avLst/>
            <a:gdLst>
              <a:gd name="connsiteX0" fmla="*/ 1398677 w 2797354"/>
              <a:gd name="connsiteY0" fmla="*/ 0 h 2800453"/>
              <a:gd name="connsiteX1" fmla="*/ 1647331 w 2797354"/>
              <a:gd name="connsiteY1" fmla="*/ 102239 h 2800453"/>
              <a:gd name="connsiteX2" fmla="*/ 2695229 w 2797354"/>
              <a:gd name="connsiteY2" fmla="*/ 1151297 h 2800453"/>
              <a:gd name="connsiteX3" fmla="*/ 2695229 w 2797354"/>
              <a:gd name="connsiteY3" fmla="*/ 1649156 h 2800453"/>
              <a:gd name="connsiteX4" fmla="*/ 1647331 w 2797354"/>
              <a:gd name="connsiteY4" fmla="*/ 2698215 h 2800453"/>
              <a:gd name="connsiteX5" fmla="*/ 1150023 w 2797354"/>
              <a:gd name="connsiteY5" fmla="*/ 2698215 h 2800453"/>
              <a:gd name="connsiteX6" fmla="*/ 102125 w 2797354"/>
              <a:gd name="connsiteY6" fmla="*/ 1649156 h 2800453"/>
              <a:gd name="connsiteX7" fmla="*/ 102125 w 2797354"/>
              <a:gd name="connsiteY7" fmla="*/ 1151297 h 2800453"/>
              <a:gd name="connsiteX8" fmla="*/ 1150023 w 2797354"/>
              <a:gd name="connsiteY8" fmla="*/ 102239 h 2800453"/>
              <a:gd name="connsiteX9" fmla="*/ 1398677 w 2797354"/>
              <a:gd name="connsiteY9" fmla="*/ 0 h 2800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97354" h="2800453">
                <a:moveTo>
                  <a:pt x="1398677" y="0"/>
                </a:moveTo>
                <a:cubicBezTo>
                  <a:pt x="1488962" y="0"/>
                  <a:pt x="1579247" y="34079"/>
                  <a:pt x="1647331" y="102239"/>
                </a:cubicBezTo>
                <a:cubicBezTo>
                  <a:pt x="1647331" y="102239"/>
                  <a:pt x="1647331" y="102239"/>
                  <a:pt x="2695229" y="1151297"/>
                </a:cubicBezTo>
                <a:cubicBezTo>
                  <a:pt x="2831396" y="1287616"/>
                  <a:pt x="2831396" y="1512837"/>
                  <a:pt x="2695229" y="1649156"/>
                </a:cubicBezTo>
                <a:cubicBezTo>
                  <a:pt x="2695229" y="1649156"/>
                  <a:pt x="2695229" y="1649156"/>
                  <a:pt x="1647331" y="2698215"/>
                </a:cubicBezTo>
                <a:cubicBezTo>
                  <a:pt x="1511163" y="2834533"/>
                  <a:pt x="1286191" y="2834533"/>
                  <a:pt x="1150023" y="2698215"/>
                </a:cubicBezTo>
                <a:cubicBezTo>
                  <a:pt x="1150023" y="2698215"/>
                  <a:pt x="1150023" y="2698215"/>
                  <a:pt x="102125" y="1649156"/>
                </a:cubicBezTo>
                <a:cubicBezTo>
                  <a:pt x="-34042" y="1512837"/>
                  <a:pt x="-34042" y="1287616"/>
                  <a:pt x="102125" y="1151297"/>
                </a:cubicBezTo>
                <a:cubicBezTo>
                  <a:pt x="102125" y="1151297"/>
                  <a:pt x="102125" y="1151297"/>
                  <a:pt x="1150023" y="102239"/>
                </a:cubicBezTo>
                <a:cubicBezTo>
                  <a:pt x="1218107" y="34079"/>
                  <a:pt x="1308392" y="0"/>
                  <a:pt x="1398677"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18" name="Picture Placeholder 17">
            <a:extLst>
              <a:ext uri="{FF2B5EF4-FFF2-40B4-BE49-F238E27FC236}">
                <a16:creationId xmlns:a16="http://schemas.microsoft.com/office/drawing/2014/main" id="{19E8E5CC-2FA4-46A1-BDFD-83CB0AB1AE0E}"/>
              </a:ext>
            </a:extLst>
          </p:cNvPr>
          <p:cNvSpPr>
            <a:spLocks noGrp="1"/>
          </p:cNvSpPr>
          <p:nvPr>
            <p:ph type="pic" sz="quarter" idx="14"/>
          </p:nvPr>
        </p:nvSpPr>
        <p:spPr>
          <a:xfrm>
            <a:off x="1465986" y="4626716"/>
            <a:ext cx="2798904" cy="2800454"/>
          </a:xfrm>
          <a:custGeom>
            <a:avLst/>
            <a:gdLst>
              <a:gd name="connsiteX0" fmla="*/ 1399452 w 2798904"/>
              <a:gd name="connsiteY0" fmla="*/ 0 h 2800454"/>
              <a:gd name="connsiteX1" fmla="*/ 1648244 w 2798904"/>
              <a:gd name="connsiteY1" fmla="*/ 102239 h 2800454"/>
              <a:gd name="connsiteX2" fmla="*/ 2696722 w 2798904"/>
              <a:gd name="connsiteY2" fmla="*/ 1151298 h 2800454"/>
              <a:gd name="connsiteX3" fmla="*/ 2696722 w 2798904"/>
              <a:gd name="connsiteY3" fmla="*/ 1649157 h 2800454"/>
              <a:gd name="connsiteX4" fmla="*/ 1648244 w 2798904"/>
              <a:gd name="connsiteY4" fmla="*/ 2698216 h 2800454"/>
              <a:gd name="connsiteX5" fmla="*/ 1150661 w 2798904"/>
              <a:gd name="connsiteY5" fmla="*/ 2698216 h 2800454"/>
              <a:gd name="connsiteX6" fmla="*/ 102182 w 2798904"/>
              <a:gd name="connsiteY6" fmla="*/ 1649157 h 2800454"/>
              <a:gd name="connsiteX7" fmla="*/ 102182 w 2798904"/>
              <a:gd name="connsiteY7" fmla="*/ 1151298 h 2800454"/>
              <a:gd name="connsiteX8" fmla="*/ 1150661 w 2798904"/>
              <a:gd name="connsiteY8" fmla="*/ 102239 h 2800454"/>
              <a:gd name="connsiteX9" fmla="*/ 1399452 w 2798904"/>
              <a:gd name="connsiteY9" fmla="*/ 0 h 2800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98904" h="2800454">
                <a:moveTo>
                  <a:pt x="1399452" y="0"/>
                </a:moveTo>
                <a:cubicBezTo>
                  <a:pt x="1489787" y="0"/>
                  <a:pt x="1580122" y="34080"/>
                  <a:pt x="1648244" y="102239"/>
                </a:cubicBezTo>
                <a:cubicBezTo>
                  <a:pt x="1648244" y="102239"/>
                  <a:pt x="1648244" y="102239"/>
                  <a:pt x="2696722" y="1151298"/>
                </a:cubicBezTo>
                <a:cubicBezTo>
                  <a:pt x="2832965" y="1287617"/>
                  <a:pt x="2832965" y="1512839"/>
                  <a:pt x="2696722" y="1649157"/>
                </a:cubicBezTo>
                <a:cubicBezTo>
                  <a:pt x="2696722" y="1649157"/>
                  <a:pt x="2696722" y="1649157"/>
                  <a:pt x="1648244" y="2698216"/>
                </a:cubicBezTo>
                <a:cubicBezTo>
                  <a:pt x="1512001" y="2834534"/>
                  <a:pt x="1286904" y="2834534"/>
                  <a:pt x="1150661" y="2698216"/>
                </a:cubicBezTo>
                <a:cubicBezTo>
                  <a:pt x="1150661" y="2698216"/>
                  <a:pt x="1150661" y="2698216"/>
                  <a:pt x="102182" y="1649157"/>
                </a:cubicBezTo>
                <a:cubicBezTo>
                  <a:pt x="-34061" y="1512839"/>
                  <a:pt x="-34061" y="1287617"/>
                  <a:pt x="102182" y="1151298"/>
                </a:cubicBezTo>
                <a:cubicBezTo>
                  <a:pt x="102182" y="1151298"/>
                  <a:pt x="102182" y="1151298"/>
                  <a:pt x="1150661" y="102239"/>
                </a:cubicBezTo>
                <a:cubicBezTo>
                  <a:pt x="1218782" y="34080"/>
                  <a:pt x="1309117" y="0"/>
                  <a:pt x="1399452"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413590365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p:cTn id="7" dur="1000" fill="hold"/>
                                        <p:tgtEl>
                                          <p:spTgt spid="19"/>
                                        </p:tgtEl>
                                        <p:attrNameLst>
                                          <p:attrName>ppt_w</p:attrName>
                                        </p:attrNameLst>
                                      </p:cBhvr>
                                      <p:tavLst>
                                        <p:tav tm="0">
                                          <p:val>
                                            <p:fltVal val="0"/>
                                          </p:val>
                                        </p:tav>
                                        <p:tav tm="100000">
                                          <p:val>
                                            <p:strVal val="#ppt_w"/>
                                          </p:val>
                                        </p:tav>
                                      </p:tavLst>
                                    </p:anim>
                                    <p:anim calcmode="lin" valueType="num">
                                      <p:cBhvr>
                                        <p:cTn id="8" dur="1000" fill="hold"/>
                                        <p:tgtEl>
                                          <p:spTgt spid="19"/>
                                        </p:tgtEl>
                                        <p:attrNameLst>
                                          <p:attrName>ppt_h</p:attrName>
                                        </p:attrNameLst>
                                      </p:cBhvr>
                                      <p:tavLst>
                                        <p:tav tm="0">
                                          <p:val>
                                            <p:fltVal val="0"/>
                                          </p:val>
                                        </p:tav>
                                        <p:tav tm="100000">
                                          <p:val>
                                            <p:strVal val="#ppt_h"/>
                                          </p:val>
                                        </p:tav>
                                      </p:tavLst>
                                    </p:anim>
                                    <p:animEffect transition="in" filter="fade">
                                      <p:cBhvr>
                                        <p:cTn id="9" dur="1000"/>
                                        <p:tgtEl>
                                          <p:spTgt spid="19"/>
                                        </p:tgtEl>
                                      </p:cBhvr>
                                    </p:animEffect>
                                  </p:childTnLst>
                                </p:cTn>
                              </p:par>
                              <p:par>
                                <p:cTn id="10" presetID="53" presetClass="entr" presetSubtype="16" fill="hold" grpId="0" nodeType="withEffect">
                                  <p:stCondLst>
                                    <p:cond delay="500"/>
                                  </p:stCondLst>
                                  <p:childTnLst>
                                    <p:set>
                                      <p:cBhvr>
                                        <p:cTn id="11" dur="1" fill="hold">
                                          <p:stCondLst>
                                            <p:cond delay="0"/>
                                          </p:stCondLst>
                                        </p:cTn>
                                        <p:tgtEl>
                                          <p:spTgt spid="20"/>
                                        </p:tgtEl>
                                        <p:attrNameLst>
                                          <p:attrName>style.visibility</p:attrName>
                                        </p:attrNameLst>
                                      </p:cBhvr>
                                      <p:to>
                                        <p:strVal val="visible"/>
                                      </p:to>
                                    </p:set>
                                    <p:anim calcmode="lin" valueType="num">
                                      <p:cBhvr>
                                        <p:cTn id="12" dur="1000" fill="hold"/>
                                        <p:tgtEl>
                                          <p:spTgt spid="20"/>
                                        </p:tgtEl>
                                        <p:attrNameLst>
                                          <p:attrName>ppt_w</p:attrName>
                                        </p:attrNameLst>
                                      </p:cBhvr>
                                      <p:tavLst>
                                        <p:tav tm="0">
                                          <p:val>
                                            <p:fltVal val="0"/>
                                          </p:val>
                                        </p:tav>
                                        <p:tav tm="100000">
                                          <p:val>
                                            <p:strVal val="#ppt_w"/>
                                          </p:val>
                                        </p:tav>
                                      </p:tavLst>
                                    </p:anim>
                                    <p:anim calcmode="lin" valueType="num">
                                      <p:cBhvr>
                                        <p:cTn id="13" dur="1000" fill="hold"/>
                                        <p:tgtEl>
                                          <p:spTgt spid="20"/>
                                        </p:tgtEl>
                                        <p:attrNameLst>
                                          <p:attrName>ppt_h</p:attrName>
                                        </p:attrNameLst>
                                      </p:cBhvr>
                                      <p:tavLst>
                                        <p:tav tm="0">
                                          <p:val>
                                            <p:fltVal val="0"/>
                                          </p:val>
                                        </p:tav>
                                        <p:tav tm="100000">
                                          <p:val>
                                            <p:strVal val="#ppt_h"/>
                                          </p:val>
                                        </p:tav>
                                      </p:tavLst>
                                    </p:anim>
                                    <p:animEffect transition="in" filter="fade">
                                      <p:cBhvr>
                                        <p:cTn id="14" dur="1000"/>
                                        <p:tgtEl>
                                          <p:spTgt spid="20"/>
                                        </p:tgtEl>
                                      </p:cBhvr>
                                    </p:animEffect>
                                  </p:childTnLst>
                                </p:cTn>
                              </p:par>
                              <p:par>
                                <p:cTn id="15" presetID="53" presetClass="entr" presetSubtype="16" fill="hold" grpId="0" nodeType="withEffect">
                                  <p:stCondLst>
                                    <p:cond delay="1000"/>
                                  </p:stCondLst>
                                  <p:childTnLst>
                                    <p:set>
                                      <p:cBhvr>
                                        <p:cTn id="16" dur="1" fill="hold">
                                          <p:stCondLst>
                                            <p:cond delay="0"/>
                                          </p:stCondLst>
                                        </p:cTn>
                                        <p:tgtEl>
                                          <p:spTgt spid="18"/>
                                        </p:tgtEl>
                                        <p:attrNameLst>
                                          <p:attrName>style.visibility</p:attrName>
                                        </p:attrNameLst>
                                      </p:cBhvr>
                                      <p:to>
                                        <p:strVal val="visible"/>
                                      </p:to>
                                    </p:set>
                                    <p:anim calcmode="lin" valueType="num">
                                      <p:cBhvr>
                                        <p:cTn id="17" dur="1000" fill="hold"/>
                                        <p:tgtEl>
                                          <p:spTgt spid="18"/>
                                        </p:tgtEl>
                                        <p:attrNameLst>
                                          <p:attrName>ppt_w</p:attrName>
                                        </p:attrNameLst>
                                      </p:cBhvr>
                                      <p:tavLst>
                                        <p:tav tm="0">
                                          <p:val>
                                            <p:fltVal val="0"/>
                                          </p:val>
                                        </p:tav>
                                        <p:tav tm="100000">
                                          <p:val>
                                            <p:strVal val="#ppt_w"/>
                                          </p:val>
                                        </p:tav>
                                      </p:tavLst>
                                    </p:anim>
                                    <p:anim calcmode="lin" valueType="num">
                                      <p:cBhvr>
                                        <p:cTn id="18" dur="1000" fill="hold"/>
                                        <p:tgtEl>
                                          <p:spTgt spid="18"/>
                                        </p:tgtEl>
                                        <p:attrNameLst>
                                          <p:attrName>ppt_h</p:attrName>
                                        </p:attrNameLst>
                                      </p:cBhvr>
                                      <p:tavLst>
                                        <p:tav tm="0">
                                          <p:val>
                                            <p:fltVal val="0"/>
                                          </p:val>
                                        </p:tav>
                                        <p:tav tm="100000">
                                          <p:val>
                                            <p:strVal val="#ppt_h"/>
                                          </p:val>
                                        </p:tav>
                                      </p:tavLst>
                                    </p:anim>
                                    <p:animEffect transition="in" filter="fade">
                                      <p:cBhvr>
                                        <p:cTn id="19"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18" grpId="0" animBg="1"/>
    </p:bld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8_Basic Layout">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F67BA89C-0556-4147-922C-6557E0E43ED5}"/>
              </a:ext>
            </a:extLst>
          </p:cNvPr>
          <p:cNvSpPr>
            <a:spLocks noGrp="1"/>
          </p:cNvSpPr>
          <p:nvPr>
            <p:ph type="pic" sz="quarter" idx="13"/>
          </p:nvPr>
        </p:nvSpPr>
        <p:spPr>
          <a:xfrm>
            <a:off x="584200" y="-2082801"/>
            <a:ext cx="11023600" cy="11023600"/>
          </a:xfrm>
          <a:custGeom>
            <a:avLst/>
            <a:gdLst>
              <a:gd name="connsiteX0" fmla="*/ 5511800 w 11023600"/>
              <a:gd name="connsiteY0" fmla="*/ 3225800 h 11023600"/>
              <a:gd name="connsiteX1" fmla="*/ 3225800 w 11023600"/>
              <a:gd name="connsiteY1" fmla="*/ 5511800 h 11023600"/>
              <a:gd name="connsiteX2" fmla="*/ 5511800 w 11023600"/>
              <a:gd name="connsiteY2" fmla="*/ 7797800 h 11023600"/>
              <a:gd name="connsiteX3" fmla="*/ 7797800 w 11023600"/>
              <a:gd name="connsiteY3" fmla="*/ 5511800 h 11023600"/>
              <a:gd name="connsiteX4" fmla="*/ 5511800 w 11023600"/>
              <a:gd name="connsiteY4" fmla="*/ 3225800 h 11023600"/>
              <a:gd name="connsiteX5" fmla="*/ 5511800 w 11023600"/>
              <a:gd name="connsiteY5" fmla="*/ 0 h 11023600"/>
              <a:gd name="connsiteX6" fmla="*/ 11023600 w 11023600"/>
              <a:gd name="connsiteY6" fmla="*/ 5511800 h 11023600"/>
              <a:gd name="connsiteX7" fmla="*/ 5511800 w 11023600"/>
              <a:gd name="connsiteY7" fmla="*/ 11023600 h 11023600"/>
              <a:gd name="connsiteX8" fmla="*/ 0 w 11023600"/>
              <a:gd name="connsiteY8" fmla="*/ 5511800 h 11023600"/>
              <a:gd name="connsiteX9" fmla="*/ 5511800 w 11023600"/>
              <a:gd name="connsiteY9" fmla="*/ 0 h 1102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023600" h="11023600">
                <a:moveTo>
                  <a:pt x="5511800" y="3225800"/>
                </a:moveTo>
                <a:cubicBezTo>
                  <a:pt x="4249277" y="3225800"/>
                  <a:pt x="3225800" y="4249277"/>
                  <a:pt x="3225800" y="5511800"/>
                </a:cubicBezTo>
                <a:cubicBezTo>
                  <a:pt x="3225800" y="6774323"/>
                  <a:pt x="4249277" y="7797800"/>
                  <a:pt x="5511800" y="7797800"/>
                </a:cubicBezTo>
                <a:cubicBezTo>
                  <a:pt x="6774323" y="7797800"/>
                  <a:pt x="7797800" y="6774323"/>
                  <a:pt x="7797800" y="5511800"/>
                </a:cubicBezTo>
                <a:cubicBezTo>
                  <a:pt x="7797800" y="4249277"/>
                  <a:pt x="6774323" y="3225800"/>
                  <a:pt x="5511800" y="3225800"/>
                </a:cubicBezTo>
                <a:close/>
                <a:moveTo>
                  <a:pt x="5511800" y="0"/>
                </a:moveTo>
                <a:cubicBezTo>
                  <a:pt x="8555883" y="0"/>
                  <a:pt x="11023600" y="2467717"/>
                  <a:pt x="11023600" y="5511800"/>
                </a:cubicBezTo>
                <a:cubicBezTo>
                  <a:pt x="11023600" y="8555883"/>
                  <a:pt x="8555883" y="11023600"/>
                  <a:pt x="5511800" y="11023600"/>
                </a:cubicBezTo>
                <a:cubicBezTo>
                  <a:pt x="2467717" y="11023600"/>
                  <a:pt x="0" y="8555883"/>
                  <a:pt x="0" y="5511800"/>
                </a:cubicBezTo>
                <a:cubicBezTo>
                  <a:pt x="0" y="2467717"/>
                  <a:pt x="2467717" y="0"/>
                  <a:pt x="5511800"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49259536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500" fill="hold"/>
                                        <p:tgtEl>
                                          <p:spTgt spid="10"/>
                                        </p:tgtEl>
                                        <p:attrNameLst>
                                          <p:attrName>ppt_x</p:attrName>
                                        </p:attrNameLst>
                                      </p:cBhvr>
                                      <p:tavLst>
                                        <p:tav tm="0">
                                          <p:val>
                                            <p:strVal val="#ppt_x"/>
                                          </p:val>
                                        </p:tav>
                                        <p:tav tm="100000">
                                          <p:val>
                                            <p:strVal val="#ppt_x"/>
                                          </p:val>
                                        </p:tav>
                                      </p:tavLst>
                                    </p:anim>
                                    <p:anim calcmode="lin" valueType="num">
                                      <p:cBhvr additive="base">
                                        <p:cTn id="8" dur="1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0" y="15428"/>
            <a:ext cx="12192000" cy="6842571"/>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386397464"/>
      </p:ext>
    </p:extLst>
  </p:cSld>
  <p:clrMapOvr>
    <a:masterClrMapping/>
  </p:clrMapOvr>
  <p:transition spd="slow">
    <p:push dir="u"/>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NK LAYOUT">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D27AD6DE-6C1F-D44E-93EE-41B43FA50A52}"/>
              </a:ext>
            </a:extLst>
          </p:cNvPr>
          <p:cNvSpPr>
            <a:spLocks noGrp="1"/>
          </p:cNvSpPr>
          <p:nvPr>
            <p:ph type="title"/>
          </p:nvPr>
        </p:nvSpPr>
        <p:spPr>
          <a:xfrm>
            <a:off x="540248" y="539783"/>
            <a:ext cx="10515600" cy="434975"/>
          </a:xfrm>
        </p:spPr>
        <p:txBody>
          <a:bodyPr>
            <a:normAutofit/>
          </a:bodyPr>
          <a:lstStyle>
            <a:lvl1pPr algn="l">
              <a:defRPr sz="2000" b="1">
                <a:latin typeface="Arial" panose="020B0604020202020204" pitchFamily="34" charset="0"/>
                <a:cs typeface="Arial" panose="020B0604020202020204" pitchFamily="34" charset="0"/>
              </a:defRPr>
            </a:lvl1pPr>
          </a:lstStyle>
          <a:p>
            <a:endParaRPr lang="id-ID"/>
          </a:p>
        </p:txBody>
      </p:sp>
      <p:sp>
        <p:nvSpPr>
          <p:cNvPr id="8" name="Text Placeholder 7">
            <a:extLst>
              <a:ext uri="{FF2B5EF4-FFF2-40B4-BE49-F238E27FC236}">
                <a16:creationId xmlns:a16="http://schemas.microsoft.com/office/drawing/2014/main" id="{0D8D2EBA-C800-674D-80B6-E9D7C9F1431A}"/>
              </a:ext>
            </a:extLst>
          </p:cNvPr>
          <p:cNvSpPr>
            <a:spLocks noGrp="1"/>
          </p:cNvSpPr>
          <p:nvPr>
            <p:ph type="body" sz="quarter" idx="10"/>
          </p:nvPr>
        </p:nvSpPr>
        <p:spPr>
          <a:xfrm>
            <a:off x="540248" y="990063"/>
            <a:ext cx="10515600" cy="190500"/>
          </a:xfrm>
        </p:spPr>
        <p:txBody>
          <a:bodyPr>
            <a:noAutofit/>
          </a:bodyPr>
          <a:lstStyle>
            <a:lvl1pPr marL="0" indent="0" algn="l">
              <a:buNone/>
              <a:defRPr sz="1100">
                <a:solidFill>
                  <a:schemeClr val="bg1"/>
                </a:solidFill>
                <a:latin typeface="Arial" panose="020B0604020202020204" pitchFamily="34" charset="0"/>
                <a:cs typeface="Arial" panose="020B0604020202020204" pitchFamily="34" charset="0"/>
              </a:defRPr>
            </a:lvl1pPr>
          </a:lstStyle>
          <a:p>
            <a:pPr lvl="0"/>
            <a:endParaRPr lang="id-ID"/>
          </a:p>
        </p:txBody>
      </p:sp>
      <p:sp>
        <p:nvSpPr>
          <p:cNvPr id="9" name="Freeform 8">
            <a:extLst>
              <a:ext uri="{FF2B5EF4-FFF2-40B4-BE49-F238E27FC236}">
                <a16:creationId xmlns:a16="http://schemas.microsoft.com/office/drawing/2014/main" id="{3A2E7A45-A4C6-174F-B8CB-84E99E603890}"/>
              </a:ext>
            </a:extLst>
          </p:cNvPr>
          <p:cNvSpPr/>
          <p:nvPr userDrawn="1"/>
        </p:nvSpPr>
        <p:spPr>
          <a:xfrm>
            <a:off x="1" y="665542"/>
            <a:ext cx="504767" cy="153735"/>
          </a:xfrm>
          <a:custGeom>
            <a:avLst/>
            <a:gdLst>
              <a:gd name="connsiteX0" fmla="*/ 0 w 504768"/>
              <a:gd name="connsiteY0" fmla="*/ 0 h 153735"/>
              <a:gd name="connsiteX1" fmla="*/ 504769 w 504768"/>
              <a:gd name="connsiteY1" fmla="*/ 0 h 153735"/>
              <a:gd name="connsiteX2" fmla="*/ 421544 w 504768"/>
              <a:gd name="connsiteY2" fmla="*/ 153735 h 153735"/>
              <a:gd name="connsiteX3" fmla="*/ 0 w 504768"/>
              <a:gd name="connsiteY3" fmla="*/ 153735 h 153735"/>
              <a:gd name="connsiteX4" fmla="*/ 0 w 504768"/>
              <a:gd name="connsiteY4" fmla="*/ 0 h 1537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4768" h="153735">
                <a:moveTo>
                  <a:pt x="0" y="0"/>
                </a:moveTo>
                <a:lnTo>
                  <a:pt x="504769" y="0"/>
                </a:lnTo>
                <a:lnTo>
                  <a:pt x="421544" y="153735"/>
                </a:lnTo>
                <a:lnTo>
                  <a:pt x="0" y="153735"/>
                </a:lnTo>
                <a:lnTo>
                  <a:pt x="0" y="0"/>
                </a:lnTo>
                <a:close/>
              </a:path>
            </a:pathLst>
          </a:custGeom>
          <a:gradFill>
            <a:gsLst>
              <a:gs pos="0">
                <a:schemeClr val="accent1"/>
              </a:gs>
              <a:gs pos="100000">
                <a:schemeClr val="tx2"/>
              </a:gs>
            </a:gsLst>
            <a:lin ang="3000000" scaled="0"/>
          </a:gradFill>
          <a:ln w="8216" cap="flat">
            <a:noFill/>
            <a:prstDash val="solid"/>
            <a:miter/>
          </a:ln>
        </p:spPr>
        <p:txBody>
          <a:bodyPr rtlCol="0" anchor="ctr"/>
          <a:lstStyle/>
          <a:p>
            <a:endParaRPr lang="en-GB"/>
          </a:p>
        </p:txBody>
      </p:sp>
      <p:sp>
        <p:nvSpPr>
          <p:cNvPr id="10" name="Rectangle 9">
            <a:extLst>
              <a:ext uri="{FF2B5EF4-FFF2-40B4-BE49-F238E27FC236}">
                <a16:creationId xmlns:a16="http://schemas.microsoft.com/office/drawing/2014/main" id="{D29AD466-845D-0F4E-9118-FBC0A93B5C11}"/>
              </a:ext>
            </a:extLst>
          </p:cNvPr>
          <p:cNvSpPr/>
          <p:nvPr userDrawn="1"/>
        </p:nvSpPr>
        <p:spPr>
          <a:xfrm>
            <a:off x="317500" y="6362735"/>
            <a:ext cx="10340974" cy="144000"/>
          </a:xfrm>
          <a:prstGeom prst="rect">
            <a:avLst/>
          </a:prstGeom>
          <a:gradFill>
            <a:gsLst>
              <a:gs pos="0">
                <a:schemeClr val="accent1">
                  <a:lumMod val="5000"/>
                  <a:lumOff val="95000"/>
                </a:schemeClr>
              </a:gs>
              <a:gs pos="100000">
                <a:schemeClr val="accent1"/>
              </a:gs>
            </a:gsLst>
            <a:lin ang="6600000" scaled="0"/>
          </a:gradFill>
          <a:ln>
            <a:noFill/>
          </a:ln>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GB" sz="1800" b="0" i="0" u="none" strike="noStrike" cap="none" normalizeH="0" baseline="0">
              <a:ln>
                <a:noFill/>
              </a:ln>
              <a:solidFill>
                <a:schemeClr val="tx1"/>
              </a:solidFill>
              <a:effectLst/>
              <a:latin typeface="Imago" pitchFamily="2" charset="0"/>
            </a:endParaRPr>
          </a:p>
        </p:txBody>
      </p:sp>
      <p:pic>
        <p:nvPicPr>
          <p:cNvPr id="11" name="Picture 10" descr="A close up of a logo&#10;&#10;Description automatically generated">
            <a:extLst>
              <a:ext uri="{FF2B5EF4-FFF2-40B4-BE49-F238E27FC236}">
                <a16:creationId xmlns:a16="http://schemas.microsoft.com/office/drawing/2014/main" id="{6EB0764E-AB05-C741-ADCD-D1FC934C3340}"/>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87953" r="3" b="5337"/>
          <a:stretch/>
        </p:blipFill>
        <p:spPr>
          <a:xfrm>
            <a:off x="10760362" y="5403941"/>
            <a:ext cx="1468404" cy="1445189"/>
          </a:xfrm>
          <a:prstGeom prst="rect">
            <a:avLst/>
          </a:prstGeom>
        </p:spPr>
      </p:pic>
      <p:sp>
        <p:nvSpPr>
          <p:cNvPr id="12" name="Rectangle 11">
            <a:extLst>
              <a:ext uri="{FF2B5EF4-FFF2-40B4-BE49-F238E27FC236}">
                <a16:creationId xmlns:a16="http://schemas.microsoft.com/office/drawing/2014/main" id="{07E964B2-B69B-AC45-941B-D3DCEE81872E}"/>
              </a:ext>
            </a:extLst>
          </p:cNvPr>
          <p:cNvSpPr/>
          <p:nvPr userDrawn="1"/>
        </p:nvSpPr>
        <p:spPr>
          <a:xfrm>
            <a:off x="-471657" y="6175371"/>
            <a:ext cx="749300" cy="506027"/>
          </a:xfrm>
          <a:prstGeom prst="rect">
            <a:avLst/>
          </a:prstGeom>
          <a:noFill/>
          <a:ln>
            <a:noFill/>
          </a:ln>
        </p:spPr>
        <p:txBody>
          <a:bodyPr vert="horz" wrap="square" lIns="0" tIns="45720" rIns="0" bIns="45720" numCol="1" rtlCol="0" anchor="ctr" anchorCtr="0" compatLnSpc="1">
            <a:prstTxWarp prst="textNoShape">
              <a:avLst/>
            </a:prstTxWarp>
            <a:noAutofit/>
          </a:bodyPr>
          <a:lstStyle/>
          <a:p>
            <a:pPr marL="0" marR="0" indent="0" algn="r" defTabSz="914400" rtl="0" eaLnBrk="0" fontAlgn="base" latinLnBrk="0" hangingPunct="0">
              <a:lnSpc>
                <a:spcPct val="100000"/>
              </a:lnSpc>
              <a:spcBef>
                <a:spcPct val="50000"/>
              </a:spcBef>
              <a:spcAft>
                <a:spcPct val="0"/>
              </a:spcAft>
              <a:buClrTx/>
              <a:buSzTx/>
              <a:buFontTx/>
              <a:buNone/>
              <a:tabLst/>
            </a:pPr>
            <a:r>
              <a:rPr lang="en-GB" sz="1100" b="0" kern="1200" cap="all" baseline="0">
                <a:solidFill>
                  <a:schemeClr val="accent4"/>
                </a:solidFill>
                <a:latin typeface="+mj-lt"/>
                <a:ea typeface="+mn-ea"/>
                <a:cs typeface="+mn-cs"/>
              </a:rPr>
              <a:t> </a:t>
            </a:r>
            <a:fld id="{3761FC7B-D30A-4CF4-8E0C-5E03F9746DE9}" type="slidenum">
              <a:rPr lang="en-GB" sz="1100" b="1" kern="1200" cap="all" baseline="0" smtClean="0">
                <a:solidFill>
                  <a:schemeClr val="accent1"/>
                </a:solidFill>
                <a:latin typeface="+mj-lt"/>
                <a:ea typeface="+mn-ea"/>
                <a:cs typeface="+mn-cs"/>
              </a:rPr>
              <a:pPr marL="0" marR="0" indent="0" algn="r" defTabSz="914400" rtl="0" eaLnBrk="0" fontAlgn="base" latinLnBrk="0" hangingPunct="0">
                <a:lnSpc>
                  <a:spcPct val="100000"/>
                </a:lnSpc>
                <a:spcBef>
                  <a:spcPct val="50000"/>
                </a:spcBef>
                <a:spcAft>
                  <a:spcPct val="0"/>
                </a:spcAft>
                <a:buClrTx/>
                <a:buSzTx/>
                <a:buFontTx/>
                <a:buNone/>
                <a:tabLst/>
              </a:pPr>
              <a:t>‹#›</a:t>
            </a:fld>
            <a:endParaRPr kumimoji="0" lang="en-ZA" sz="1100" b="1" i="0" u="none" strike="noStrike" cap="none" normalizeH="0" baseline="0">
              <a:ln>
                <a:noFill/>
              </a:ln>
              <a:solidFill>
                <a:schemeClr val="accent1"/>
              </a:solidFill>
              <a:effectLst/>
              <a:latin typeface="+mj-lt"/>
            </a:endParaRPr>
          </a:p>
        </p:txBody>
      </p:sp>
      <p:pic>
        <p:nvPicPr>
          <p:cNvPr id="13" name="Picture 12" descr="A close up of a logo&#10;&#10;Description automatically generated">
            <a:extLst>
              <a:ext uri="{FF2B5EF4-FFF2-40B4-BE49-F238E27FC236}">
                <a16:creationId xmlns:a16="http://schemas.microsoft.com/office/drawing/2014/main" id="{14892988-9889-FB42-AEE1-6AFB49577F32}"/>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84208"/>
          <a:stretch/>
        </p:blipFill>
        <p:spPr>
          <a:xfrm>
            <a:off x="11033056" y="165768"/>
            <a:ext cx="1001781" cy="1371454"/>
          </a:xfrm>
          <a:prstGeom prst="rect">
            <a:avLst/>
          </a:prstGeom>
        </p:spPr>
      </p:pic>
    </p:spTree>
    <p:extLst>
      <p:ext uri="{BB962C8B-B14F-4D97-AF65-F5344CB8AC3E}">
        <p14:creationId xmlns:p14="http://schemas.microsoft.com/office/powerpoint/2010/main" val="245015470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1000" fill="hold"/>
                                        <p:tgtEl>
                                          <p:spTgt spid="7"/>
                                        </p:tgtEl>
                                        <p:attrNameLst>
                                          <p:attrName>ppt_x</p:attrName>
                                        </p:attrNameLst>
                                      </p:cBhvr>
                                      <p:tavLst>
                                        <p:tav tm="0">
                                          <p:val>
                                            <p:strVal val="#ppt_x"/>
                                          </p:val>
                                        </p:tav>
                                        <p:tav tm="100000">
                                          <p:val>
                                            <p:strVal val="#ppt_x"/>
                                          </p:val>
                                        </p:tav>
                                      </p:tavLst>
                                    </p:anim>
                                    <p:anim calcmode="lin" valueType="num">
                                      <p:cBhvr additive="base">
                                        <p:cTn id="12" dur="10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0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0" y="15428"/>
            <a:ext cx="36576000" cy="2659533"/>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1059918565"/>
      </p:ext>
    </p:extLst>
  </p:cSld>
  <p:clrMapOvr>
    <a:masterClrMapping/>
  </p:clrMapOvr>
  <p:transition spd="slow">
    <p:push/>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1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12192000" y="15428"/>
            <a:ext cx="36576000" cy="2659533"/>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3681244004"/>
      </p:ext>
    </p:extLst>
  </p:cSld>
  <p:clrMapOvr>
    <a:masterClrMapping/>
  </p:clrMapOvr>
  <p:transition spd="slow">
    <p:push/>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2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24384000" y="15428"/>
            <a:ext cx="36576000" cy="2659533"/>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2232427763"/>
      </p:ext>
    </p:extLst>
  </p:cSld>
  <p:clrMapOvr>
    <a:masterClrMapping/>
  </p:clrMapOvr>
  <p:transition spd="slow">
    <p:push/>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3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0" y="15429"/>
            <a:ext cx="12192000" cy="3413572"/>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5" name="Picture Placeholder 4">
            <a:extLst>
              <a:ext uri="{FF2B5EF4-FFF2-40B4-BE49-F238E27FC236}">
                <a16:creationId xmlns:a16="http://schemas.microsoft.com/office/drawing/2014/main" id="{FC33F5BA-8E9F-4EEA-8924-F14DA063FC17}"/>
              </a:ext>
            </a:extLst>
          </p:cNvPr>
          <p:cNvSpPr>
            <a:spLocks noGrp="1"/>
          </p:cNvSpPr>
          <p:nvPr>
            <p:ph type="pic" sz="quarter" idx="12"/>
          </p:nvPr>
        </p:nvSpPr>
        <p:spPr>
          <a:xfrm>
            <a:off x="4876800" y="1890486"/>
            <a:ext cx="2438400" cy="2438400"/>
          </a:xfrm>
          <a:custGeom>
            <a:avLst/>
            <a:gdLst>
              <a:gd name="connsiteX0" fmla="*/ 1219200 w 2438400"/>
              <a:gd name="connsiteY0" fmla="*/ 0 h 2438400"/>
              <a:gd name="connsiteX1" fmla="*/ 2438400 w 2438400"/>
              <a:gd name="connsiteY1" fmla="*/ 1219200 h 2438400"/>
              <a:gd name="connsiteX2" fmla="*/ 1219200 w 2438400"/>
              <a:gd name="connsiteY2" fmla="*/ 2438400 h 2438400"/>
              <a:gd name="connsiteX3" fmla="*/ 0 w 2438400"/>
              <a:gd name="connsiteY3" fmla="*/ 1219200 h 2438400"/>
              <a:gd name="connsiteX4" fmla="*/ 1219200 w 2438400"/>
              <a:gd name="connsiteY4" fmla="*/ 0 h 2438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8400" h="2438400">
                <a:moveTo>
                  <a:pt x="1219200" y="0"/>
                </a:moveTo>
                <a:cubicBezTo>
                  <a:pt x="1892546" y="0"/>
                  <a:pt x="2438400" y="545854"/>
                  <a:pt x="2438400" y="1219200"/>
                </a:cubicBezTo>
                <a:cubicBezTo>
                  <a:pt x="2438400" y="1892546"/>
                  <a:pt x="1892546" y="2438400"/>
                  <a:pt x="1219200" y="2438400"/>
                </a:cubicBezTo>
                <a:cubicBezTo>
                  <a:pt x="545854" y="2438400"/>
                  <a:pt x="0" y="1892546"/>
                  <a:pt x="0" y="1219200"/>
                </a:cubicBezTo>
                <a:cubicBezTo>
                  <a:pt x="0" y="545854"/>
                  <a:pt x="545854" y="0"/>
                  <a:pt x="1219200"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7" name="Title 1">
            <a:extLst>
              <a:ext uri="{FF2B5EF4-FFF2-40B4-BE49-F238E27FC236}">
                <a16:creationId xmlns:a16="http://schemas.microsoft.com/office/drawing/2014/main" id="{6C2D841A-9503-4E57-B431-AFB321691F66}"/>
              </a:ext>
            </a:extLst>
          </p:cNvPr>
          <p:cNvSpPr>
            <a:spLocks noGrp="1"/>
          </p:cNvSpPr>
          <p:nvPr>
            <p:ph type="title"/>
          </p:nvPr>
        </p:nvSpPr>
        <p:spPr>
          <a:xfrm>
            <a:off x="838200" y="447226"/>
            <a:ext cx="10515600" cy="434975"/>
          </a:xfrm>
        </p:spPr>
        <p:txBody>
          <a:bodyPr>
            <a:noAutofit/>
          </a:bodyPr>
          <a:lstStyle>
            <a:lvl1pPr algn="ctr">
              <a:defRPr sz="3200">
                <a:latin typeface="Raleway SemiBold" panose="020B0703030101060003" pitchFamily="34" charset="0"/>
              </a:defRPr>
            </a:lvl1pPr>
          </a:lstStyle>
          <a:p>
            <a:endParaRPr lang="id-ID"/>
          </a:p>
        </p:txBody>
      </p:sp>
      <p:sp>
        <p:nvSpPr>
          <p:cNvPr id="8" name="Text Placeholder 7">
            <a:extLst>
              <a:ext uri="{FF2B5EF4-FFF2-40B4-BE49-F238E27FC236}">
                <a16:creationId xmlns:a16="http://schemas.microsoft.com/office/drawing/2014/main" id="{BF4408C2-2C1E-45D1-96D1-69510906E3C0}"/>
              </a:ext>
            </a:extLst>
          </p:cNvPr>
          <p:cNvSpPr>
            <a:spLocks noGrp="1"/>
          </p:cNvSpPr>
          <p:nvPr>
            <p:ph type="body" sz="quarter" idx="10"/>
          </p:nvPr>
        </p:nvSpPr>
        <p:spPr>
          <a:xfrm>
            <a:off x="838200" y="948876"/>
            <a:ext cx="10515600" cy="190500"/>
          </a:xfrm>
        </p:spPr>
        <p:txBody>
          <a:bodyPr>
            <a:noAutofit/>
          </a:bodyPr>
          <a:lstStyle>
            <a:lvl1pPr marL="0" indent="0" algn="ctr">
              <a:buNone/>
              <a:defRPr sz="1100">
                <a:solidFill>
                  <a:schemeClr val="bg1"/>
                </a:solidFill>
                <a:latin typeface="Raleway Thin" panose="020B0203030101060003" pitchFamily="34" charset="0"/>
              </a:defRPr>
            </a:lvl1pPr>
          </a:lstStyle>
          <a:p>
            <a:pPr lvl="0"/>
            <a:endParaRPr lang="id-ID"/>
          </a:p>
        </p:txBody>
      </p:sp>
    </p:spTree>
    <p:extLst>
      <p:ext uri="{BB962C8B-B14F-4D97-AF65-F5344CB8AC3E}">
        <p14:creationId xmlns:p14="http://schemas.microsoft.com/office/powerpoint/2010/main" val="366904248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ppt_x"/>
                                          </p:val>
                                        </p:tav>
                                        <p:tav tm="100000">
                                          <p:val>
                                            <p:strVal val="#ppt_x"/>
                                          </p:val>
                                        </p:tav>
                                      </p:tavLst>
                                    </p:anim>
                                    <p:anim calcmode="lin" valueType="num">
                                      <p:cBhvr additive="base">
                                        <p:cTn id="8" dur="1000" fill="hold"/>
                                        <p:tgtEl>
                                          <p:spTgt spid="5"/>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25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1000" fill="hold"/>
                                        <p:tgtEl>
                                          <p:spTgt spid="6"/>
                                        </p:tgtEl>
                                        <p:attrNameLst>
                                          <p:attrName>ppt_x</p:attrName>
                                        </p:attrNameLst>
                                      </p:cBhvr>
                                      <p:tavLst>
                                        <p:tav tm="0">
                                          <p:val>
                                            <p:strVal val="#ppt_x"/>
                                          </p:val>
                                        </p:tav>
                                        <p:tav tm="100000">
                                          <p:val>
                                            <p:strVal val="#ppt_x"/>
                                          </p:val>
                                        </p:tav>
                                      </p:tavLst>
                                    </p:anim>
                                    <p:anim calcmode="lin" valueType="num">
                                      <p:cBhvr additive="base">
                                        <p:cTn id="12" dur="1000" fill="hold"/>
                                        <p:tgtEl>
                                          <p:spTgt spid="6"/>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nodePh="1">
                                  <p:stCondLst>
                                    <p:cond delay="500"/>
                                  </p:stCondLst>
                                  <p:endCondLst>
                                    <p:cond evt="begin" delay="0">
                                      <p:tn val="13"/>
                                    </p:cond>
                                  </p:endCondLst>
                                  <p:childTnLst>
                                    <p:set>
                                      <p:cBhvr>
                                        <p:cTn id="14" dur="1" fill="hold">
                                          <p:stCondLst>
                                            <p:cond delay="0"/>
                                          </p:stCondLst>
                                        </p:cTn>
                                        <p:tgtEl>
                                          <p:spTgt spid="8">
                                            <p:txEl>
                                              <p:pRg st="0" end="0"/>
                                            </p:txEl>
                                          </p:spTgt>
                                        </p:tgtEl>
                                        <p:attrNameLst>
                                          <p:attrName>style.visibility</p:attrName>
                                        </p:attrNameLst>
                                      </p:cBhvr>
                                      <p:to>
                                        <p:strVal val="visible"/>
                                      </p:to>
                                    </p:set>
                                    <p:anim calcmode="lin" valueType="num">
                                      <p:cBhvr additive="base">
                                        <p:cTn id="15"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16"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17" presetID="2" presetClass="entr" presetSubtype="1" decel="100000" fill="hold" grpId="0" nodeType="withEffect" nodePh="1">
                                  <p:stCondLst>
                                    <p:cond delay="750"/>
                                  </p:stCondLst>
                                  <p:endCondLst>
                                    <p:cond evt="begin" delay="0">
                                      <p:tn val="17"/>
                                    </p:cond>
                                  </p:end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1000" fill="hold"/>
                                        <p:tgtEl>
                                          <p:spTgt spid="7"/>
                                        </p:tgtEl>
                                        <p:attrNameLst>
                                          <p:attrName>ppt_x</p:attrName>
                                        </p:attrNameLst>
                                      </p:cBhvr>
                                      <p:tavLst>
                                        <p:tav tm="0">
                                          <p:val>
                                            <p:strVal val="#ppt_x"/>
                                          </p:val>
                                        </p:tav>
                                        <p:tav tm="100000">
                                          <p:val>
                                            <p:strVal val="#ppt_x"/>
                                          </p:val>
                                        </p:tav>
                                      </p:tavLst>
                                    </p:anim>
                                    <p:anim calcmode="lin" valueType="num">
                                      <p:cBhvr additive="base">
                                        <p:cTn id="20" dur="10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animBg="1"/>
      <p:bldP spid="7" grpId="0"/>
      <p:bldP spid="8" grpId="0" build="p">
        <p:tmplLst>
          <p:tmpl lvl="1">
            <p:tnLst>
              <p:par>
                <p:cTn presetID="2" presetClass="entr" presetSubtype="1" decel="100000" fill="hold" nodeType="withEffect" nodePh="1">
                  <p:stCondLst>
                    <p:cond delay="50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0C693F-C851-4D4E-94FE-3D81DE2DD16F}"/>
              </a:ext>
            </a:extLst>
          </p:cNvPr>
          <p:cNvSpPr>
            <a:spLocks noGrp="1"/>
          </p:cNvSpPr>
          <p:nvPr>
            <p:ph type="title"/>
          </p:nvPr>
        </p:nvSpPr>
        <p:spPr>
          <a:xfrm>
            <a:off x="838200" y="365125"/>
            <a:ext cx="10515600" cy="1325563"/>
          </a:xfrm>
          <a:prstGeom prst="rect">
            <a:avLst/>
          </a:prstGeom>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EE4EAA2F-F6ED-8643-BFD4-4B5A1D23E67B}"/>
              </a:ext>
            </a:extLst>
          </p:cNvPr>
          <p:cNvSpPr>
            <a:spLocks noGrp="1"/>
          </p:cNvSpPr>
          <p:nvPr>
            <p:ph idx="1"/>
          </p:nvPr>
        </p:nvSpPr>
        <p:spPr>
          <a:xfrm>
            <a:off x="838200" y="1825625"/>
            <a:ext cx="10515600" cy="4351338"/>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155296744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8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0" y="15429"/>
            <a:ext cx="12192000" cy="3413572"/>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7" name="Title 1">
            <a:extLst>
              <a:ext uri="{FF2B5EF4-FFF2-40B4-BE49-F238E27FC236}">
                <a16:creationId xmlns:a16="http://schemas.microsoft.com/office/drawing/2014/main" id="{6C2D841A-9503-4E57-B431-AFB321691F66}"/>
              </a:ext>
            </a:extLst>
          </p:cNvPr>
          <p:cNvSpPr>
            <a:spLocks noGrp="1"/>
          </p:cNvSpPr>
          <p:nvPr>
            <p:ph type="title"/>
          </p:nvPr>
        </p:nvSpPr>
        <p:spPr>
          <a:xfrm>
            <a:off x="838200" y="447226"/>
            <a:ext cx="10515600" cy="434975"/>
          </a:xfrm>
        </p:spPr>
        <p:txBody>
          <a:bodyPr>
            <a:noAutofit/>
          </a:bodyPr>
          <a:lstStyle>
            <a:lvl1pPr algn="ctr">
              <a:defRPr sz="3200">
                <a:latin typeface="Raleway SemiBold" panose="020B0703030101060003" pitchFamily="34" charset="0"/>
              </a:defRPr>
            </a:lvl1pPr>
          </a:lstStyle>
          <a:p>
            <a:endParaRPr lang="id-ID"/>
          </a:p>
        </p:txBody>
      </p:sp>
      <p:sp>
        <p:nvSpPr>
          <p:cNvPr id="8" name="Text Placeholder 7">
            <a:extLst>
              <a:ext uri="{FF2B5EF4-FFF2-40B4-BE49-F238E27FC236}">
                <a16:creationId xmlns:a16="http://schemas.microsoft.com/office/drawing/2014/main" id="{BF4408C2-2C1E-45D1-96D1-69510906E3C0}"/>
              </a:ext>
            </a:extLst>
          </p:cNvPr>
          <p:cNvSpPr>
            <a:spLocks noGrp="1"/>
          </p:cNvSpPr>
          <p:nvPr>
            <p:ph type="body" sz="quarter" idx="10"/>
          </p:nvPr>
        </p:nvSpPr>
        <p:spPr>
          <a:xfrm>
            <a:off x="838200" y="948876"/>
            <a:ext cx="10515600" cy="190500"/>
          </a:xfrm>
        </p:spPr>
        <p:txBody>
          <a:bodyPr>
            <a:noAutofit/>
          </a:bodyPr>
          <a:lstStyle>
            <a:lvl1pPr marL="0" indent="0" algn="ctr">
              <a:buNone/>
              <a:defRPr sz="1100">
                <a:solidFill>
                  <a:schemeClr val="bg1"/>
                </a:solidFill>
                <a:latin typeface="Raleway Thin" panose="020B0203030101060003" pitchFamily="34" charset="0"/>
              </a:defRPr>
            </a:lvl1pPr>
          </a:lstStyle>
          <a:p>
            <a:pPr lvl="0"/>
            <a:endParaRPr lang="id-ID"/>
          </a:p>
        </p:txBody>
      </p:sp>
    </p:spTree>
    <p:extLst>
      <p:ext uri="{BB962C8B-B14F-4D97-AF65-F5344CB8AC3E}">
        <p14:creationId xmlns:p14="http://schemas.microsoft.com/office/powerpoint/2010/main" val="350734274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25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ppt_x"/>
                                          </p:val>
                                        </p:tav>
                                        <p:tav tm="100000">
                                          <p:val>
                                            <p:strVal val="#ppt_x"/>
                                          </p:val>
                                        </p:tav>
                                      </p:tavLst>
                                    </p:anim>
                                    <p:anim calcmode="lin" valueType="num">
                                      <p:cBhvr additive="base">
                                        <p:cTn id="8" dur="1000" fill="hold"/>
                                        <p:tgtEl>
                                          <p:spTgt spid="6"/>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500"/>
                                  </p:stCondLst>
                                  <p:endCondLst>
                                    <p:cond evt="begin" delay="0">
                                      <p:tn val="9"/>
                                    </p:cond>
                                  </p:endCondLst>
                                  <p:childTnLst>
                                    <p:set>
                                      <p:cBhvr>
                                        <p:cTn id="10" dur="1" fill="hold">
                                          <p:stCondLst>
                                            <p:cond delay="0"/>
                                          </p:stCondLst>
                                        </p:cTn>
                                        <p:tgtEl>
                                          <p:spTgt spid="8">
                                            <p:txEl>
                                              <p:pRg st="0" end="0"/>
                                            </p:txEl>
                                          </p:spTgt>
                                        </p:tgtEl>
                                        <p:attrNameLst>
                                          <p:attrName>style.visibility</p:attrName>
                                        </p:attrNameLst>
                                      </p:cBhvr>
                                      <p:to>
                                        <p:strVal val="visible"/>
                                      </p:to>
                                    </p:set>
                                    <p:anim calcmode="lin" valueType="num">
                                      <p:cBhvr additive="base">
                                        <p:cTn id="11"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12"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nodePh="1">
                                  <p:stCondLst>
                                    <p:cond delay="750"/>
                                  </p:stCondLst>
                                  <p:endCondLst>
                                    <p:cond evt="begin" delay="0">
                                      <p:tn val="13"/>
                                    </p:cond>
                                  </p:end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1000" fill="hold"/>
                                        <p:tgtEl>
                                          <p:spTgt spid="7"/>
                                        </p:tgtEl>
                                        <p:attrNameLst>
                                          <p:attrName>ppt_x</p:attrName>
                                        </p:attrNameLst>
                                      </p:cBhvr>
                                      <p:tavLst>
                                        <p:tav tm="0">
                                          <p:val>
                                            <p:strVal val="#ppt_x"/>
                                          </p:val>
                                        </p:tav>
                                        <p:tav tm="100000">
                                          <p:val>
                                            <p:strVal val="#ppt_x"/>
                                          </p:val>
                                        </p:tav>
                                      </p:tavLst>
                                    </p:anim>
                                    <p:anim calcmode="lin" valueType="num">
                                      <p:cBhvr additive="base">
                                        <p:cTn id="16" dur="10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8" grpId="0" build="p">
        <p:tmplLst>
          <p:tmpl lvl="1">
            <p:tnLst>
              <p:par>
                <p:cTn presetID="2" presetClass="entr" presetSubtype="1" decel="100000" fill="hold" nodeType="withEffect" nodePh="1">
                  <p:stCondLst>
                    <p:cond delay="50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ustom Image">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ADEEF75C-0D95-4F79-9143-67D3E67AFCA6}"/>
              </a:ext>
            </a:extLst>
          </p:cNvPr>
          <p:cNvSpPr>
            <a:spLocks noGrp="1"/>
          </p:cNvSpPr>
          <p:nvPr>
            <p:ph type="pic" sz="quarter" idx="11"/>
          </p:nvPr>
        </p:nvSpPr>
        <p:spPr>
          <a:xfrm>
            <a:off x="-358776" y="-2333625"/>
            <a:ext cx="12909549" cy="19380201"/>
          </a:xfrm>
          <a:custGeom>
            <a:avLst/>
            <a:gdLst>
              <a:gd name="connsiteX0" fmla="*/ 0 w 12909549"/>
              <a:gd name="connsiteY0" fmla="*/ 0 h 19380201"/>
              <a:gd name="connsiteX1" fmla="*/ 12909549 w 12909549"/>
              <a:gd name="connsiteY1" fmla="*/ 0 h 19380201"/>
              <a:gd name="connsiteX2" fmla="*/ 12909549 w 12909549"/>
              <a:gd name="connsiteY2" fmla="*/ 19380201 h 19380201"/>
              <a:gd name="connsiteX3" fmla="*/ 0 w 12909549"/>
              <a:gd name="connsiteY3" fmla="*/ 19380201 h 19380201"/>
            </a:gdLst>
            <a:ahLst/>
            <a:cxnLst>
              <a:cxn ang="0">
                <a:pos x="connsiteX0" y="connsiteY0"/>
              </a:cxn>
              <a:cxn ang="0">
                <a:pos x="connsiteX1" y="connsiteY1"/>
              </a:cxn>
              <a:cxn ang="0">
                <a:pos x="connsiteX2" y="connsiteY2"/>
              </a:cxn>
              <a:cxn ang="0">
                <a:pos x="connsiteX3" y="connsiteY3"/>
              </a:cxn>
            </a:cxnLst>
            <a:rect l="l" t="t" r="r" b="b"/>
            <a:pathLst>
              <a:path w="12909549" h="19380201">
                <a:moveTo>
                  <a:pt x="0" y="0"/>
                </a:moveTo>
                <a:lnTo>
                  <a:pt x="12909549" y="0"/>
                </a:lnTo>
                <a:lnTo>
                  <a:pt x="12909549" y="19380201"/>
                </a:lnTo>
                <a:lnTo>
                  <a:pt x="0" y="19380201"/>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1178692608"/>
      </p:ext>
    </p:extLst>
  </p:cSld>
  <p:clrMapOvr>
    <a:masterClrMapping/>
  </p:clrMapOvr>
  <p:transition spd="slow">
    <p:push dir="u"/>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2_Custom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48FFBA98-CF1B-47AE-B553-33485FC960DC}"/>
              </a:ext>
            </a:extLst>
          </p:cNvPr>
          <p:cNvSpPr>
            <a:spLocks noGrp="1"/>
          </p:cNvSpPr>
          <p:nvPr>
            <p:ph type="pic" sz="quarter" idx="11"/>
          </p:nvPr>
        </p:nvSpPr>
        <p:spPr>
          <a:xfrm>
            <a:off x="-1" y="0"/>
            <a:ext cx="12192001" cy="6858000"/>
          </a:xfrm>
          <a:custGeom>
            <a:avLst/>
            <a:gdLst>
              <a:gd name="connsiteX0" fmla="*/ 0 w 12909549"/>
              <a:gd name="connsiteY0" fmla="*/ 0 h 19380200"/>
              <a:gd name="connsiteX1" fmla="*/ 12909549 w 12909549"/>
              <a:gd name="connsiteY1" fmla="*/ 0 h 19380200"/>
              <a:gd name="connsiteX2" fmla="*/ 12909549 w 12909549"/>
              <a:gd name="connsiteY2" fmla="*/ 19380200 h 19380200"/>
              <a:gd name="connsiteX3" fmla="*/ 0 w 12909549"/>
              <a:gd name="connsiteY3" fmla="*/ 19380200 h 19380200"/>
            </a:gdLst>
            <a:ahLst/>
            <a:cxnLst>
              <a:cxn ang="0">
                <a:pos x="connsiteX0" y="connsiteY0"/>
              </a:cxn>
              <a:cxn ang="0">
                <a:pos x="connsiteX1" y="connsiteY1"/>
              </a:cxn>
              <a:cxn ang="0">
                <a:pos x="connsiteX2" y="connsiteY2"/>
              </a:cxn>
              <a:cxn ang="0">
                <a:pos x="connsiteX3" y="connsiteY3"/>
              </a:cxn>
            </a:cxnLst>
            <a:rect l="l" t="t" r="r" b="b"/>
            <a:pathLst>
              <a:path w="12909549" h="19380200">
                <a:moveTo>
                  <a:pt x="0" y="0"/>
                </a:moveTo>
                <a:lnTo>
                  <a:pt x="12909549" y="0"/>
                </a:lnTo>
                <a:lnTo>
                  <a:pt x="12909549" y="19380200"/>
                </a:lnTo>
                <a:lnTo>
                  <a:pt x="0" y="193802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2612740002"/>
      </p:ext>
    </p:extLst>
  </p:cSld>
  <p:clrMapOvr>
    <a:masterClrMapping/>
  </p:clrMapOvr>
  <p:transition spd="slow">
    <p:push dir="u"/>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4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0" y="15428"/>
            <a:ext cx="4267200" cy="6842571"/>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5" name="Picture Placeholder 4">
            <a:extLst>
              <a:ext uri="{FF2B5EF4-FFF2-40B4-BE49-F238E27FC236}">
                <a16:creationId xmlns:a16="http://schemas.microsoft.com/office/drawing/2014/main" id="{FC33F5BA-8E9F-4EEA-8924-F14DA063FC17}"/>
              </a:ext>
            </a:extLst>
          </p:cNvPr>
          <p:cNvSpPr>
            <a:spLocks noGrp="1"/>
          </p:cNvSpPr>
          <p:nvPr>
            <p:ph type="pic" sz="quarter" idx="12"/>
          </p:nvPr>
        </p:nvSpPr>
        <p:spPr>
          <a:xfrm>
            <a:off x="3048000" y="1317627"/>
            <a:ext cx="2438400" cy="2438400"/>
          </a:xfrm>
          <a:custGeom>
            <a:avLst/>
            <a:gdLst>
              <a:gd name="connsiteX0" fmla="*/ 1219200 w 2438400"/>
              <a:gd name="connsiteY0" fmla="*/ 0 h 2438400"/>
              <a:gd name="connsiteX1" fmla="*/ 2438400 w 2438400"/>
              <a:gd name="connsiteY1" fmla="*/ 1219200 h 2438400"/>
              <a:gd name="connsiteX2" fmla="*/ 1219200 w 2438400"/>
              <a:gd name="connsiteY2" fmla="*/ 2438400 h 2438400"/>
              <a:gd name="connsiteX3" fmla="*/ 0 w 2438400"/>
              <a:gd name="connsiteY3" fmla="*/ 1219200 h 2438400"/>
              <a:gd name="connsiteX4" fmla="*/ 1219200 w 2438400"/>
              <a:gd name="connsiteY4" fmla="*/ 0 h 2438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8400" h="2438400">
                <a:moveTo>
                  <a:pt x="1219200" y="0"/>
                </a:moveTo>
                <a:cubicBezTo>
                  <a:pt x="1892546" y="0"/>
                  <a:pt x="2438400" y="545854"/>
                  <a:pt x="2438400" y="1219200"/>
                </a:cubicBezTo>
                <a:cubicBezTo>
                  <a:pt x="2438400" y="1892546"/>
                  <a:pt x="1892546" y="2438400"/>
                  <a:pt x="1219200" y="2438400"/>
                </a:cubicBezTo>
                <a:cubicBezTo>
                  <a:pt x="545854" y="2438400"/>
                  <a:pt x="0" y="1892546"/>
                  <a:pt x="0" y="1219200"/>
                </a:cubicBezTo>
                <a:cubicBezTo>
                  <a:pt x="0" y="545854"/>
                  <a:pt x="545854" y="0"/>
                  <a:pt x="1219200"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326096866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0-#ppt_w/2"/>
                                          </p:val>
                                        </p:tav>
                                        <p:tav tm="100000">
                                          <p:val>
                                            <p:strVal val="#ppt_x"/>
                                          </p:val>
                                        </p:tav>
                                      </p:tavLst>
                                    </p:anim>
                                    <p:anim calcmode="lin" valueType="num">
                                      <p:cBhvr additive="base">
                                        <p:cTn id="8" dur="10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25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1000" fill="hold"/>
                                        <p:tgtEl>
                                          <p:spTgt spid="6"/>
                                        </p:tgtEl>
                                        <p:attrNameLst>
                                          <p:attrName>ppt_x</p:attrName>
                                        </p:attrNameLst>
                                      </p:cBhvr>
                                      <p:tavLst>
                                        <p:tav tm="0">
                                          <p:val>
                                            <p:strVal val="0-#ppt_w/2"/>
                                          </p:val>
                                        </p:tav>
                                        <p:tav tm="100000">
                                          <p:val>
                                            <p:strVal val="#ppt_x"/>
                                          </p:val>
                                        </p:tav>
                                      </p:tavLst>
                                    </p:anim>
                                    <p:anim calcmode="lin" valueType="num">
                                      <p:cBhvr additive="base">
                                        <p:cTn id="12" dur="10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animBg="1"/>
    </p:bld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6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0" y="15428"/>
            <a:ext cx="6096000" cy="6842571"/>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5" name="Picture Placeholder 4">
            <a:extLst>
              <a:ext uri="{FF2B5EF4-FFF2-40B4-BE49-F238E27FC236}">
                <a16:creationId xmlns:a16="http://schemas.microsoft.com/office/drawing/2014/main" id="{FC33F5BA-8E9F-4EEA-8924-F14DA063FC17}"/>
              </a:ext>
            </a:extLst>
          </p:cNvPr>
          <p:cNvSpPr>
            <a:spLocks noGrp="1"/>
          </p:cNvSpPr>
          <p:nvPr>
            <p:ph type="pic" sz="quarter" idx="12"/>
          </p:nvPr>
        </p:nvSpPr>
        <p:spPr>
          <a:xfrm>
            <a:off x="1828800" y="1330327"/>
            <a:ext cx="2438400" cy="2438400"/>
          </a:xfrm>
          <a:custGeom>
            <a:avLst/>
            <a:gdLst>
              <a:gd name="connsiteX0" fmla="*/ 1219200 w 2438400"/>
              <a:gd name="connsiteY0" fmla="*/ 0 h 2438400"/>
              <a:gd name="connsiteX1" fmla="*/ 2438400 w 2438400"/>
              <a:gd name="connsiteY1" fmla="*/ 1219200 h 2438400"/>
              <a:gd name="connsiteX2" fmla="*/ 1219200 w 2438400"/>
              <a:gd name="connsiteY2" fmla="*/ 2438400 h 2438400"/>
              <a:gd name="connsiteX3" fmla="*/ 0 w 2438400"/>
              <a:gd name="connsiteY3" fmla="*/ 1219200 h 2438400"/>
              <a:gd name="connsiteX4" fmla="*/ 1219200 w 2438400"/>
              <a:gd name="connsiteY4" fmla="*/ 0 h 2438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8400" h="2438400">
                <a:moveTo>
                  <a:pt x="1219200" y="0"/>
                </a:moveTo>
                <a:cubicBezTo>
                  <a:pt x="1892546" y="0"/>
                  <a:pt x="2438400" y="545854"/>
                  <a:pt x="2438400" y="1219200"/>
                </a:cubicBezTo>
                <a:cubicBezTo>
                  <a:pt x="2438400" y="1892546"/>
                  <a:pt x="1892546" y="2438400"/>
                  <a:pt x="1219200" y="2438400"/>
                </a:cubicBezTo>
                <a:cubicBezTo>
                  <a:pt x="545854" y="2438400"/>
                  <a:pt x="0" y="1892546"/>
                  <a:pt x="0" y="1219200"/>
                </a:cubicBezTo>
                <a:cubicBezTo>
                  <a:pt x="0" y="545854"/>
                  <a:pt x="545854" y="0"/>
                  <a:pt x="1219200"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128875710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ppt_x"/>
                                          </p:val>
                                        </p:tav>
                                        <p:tav tm="100000">
                                          <p:val>
                                            <p:strVal val="#ppt_x"/>
                                          </p:val>
                                        </p:tav>
                                      </p:tavLst>
                                    </p:anim>
                                    <p:anim calcmode="lin" valueType="num">
                                      <p:cBhvr additive="base">
                                        <p:cTn id="8" dur="10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8" decel="100000" fill="hold" grpId="0" nodeType="withEffect">
                                  <p:stCondLst>
                                    <p:cond delay="25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1000" fill="hold"/>
                                        <p:tgtEl>
                                          <p:spTgt spid="6"/>
                                        </p:tgtEl>
                                        <p:attrNameLst>
                                          <p:attrName>ppt_x</p:attrName>
                                        </p:attrNameLst>
                                      </p:cBhvr>
                                      <p:tavLst>
                                        <p:tav tm="0">
                                          <p:val>
                                            <p:strVal val="0-#ppt_w/2"/>
                                          </p:val>
                                        </p:tav>
                                        <p:tav tm="100000">
                                          <p:val>
                                            <p:strVal val="#ppt_x"/>
                                          </p:val>
                                        </p:tav>
                                      </p:tavLst>
                                    </p:anim>
                                    <p:anim calcmode="lin" valueType="num">
                                      <p:cBhvr additive="base">
                                        <p:cTn id="12" dur="10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animBg="1"/>
    </p:bld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3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0" y="15428"/>
            <a:ext cx="4601029" cy="6842571"/>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338742626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25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0-#ppt_w/2"/>
                                          </p:val>
                                        </p:tav>
                                        <p:tav tm="100000">
                                          <p:val>
                                            <p:strVal val="#ppt_x"/>
                                          </p:val>
                                        </p:tav>
                                      </p:tavLst>
                                    </p:anim>
                                    <p:anim calcmode="lin" valueType="num">
                                      <p:cBhvr additive="base">
                                        <p:cTn id="8" dur="10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4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7590971" y="15428"/>
            <a:ext cx="4601029" cy="6842571"/>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3" name="Title 1">
            <a:extLst>
              <a:ext uri="{FF2B5EF4-FFF2-40B4-BE49-F238E27FC236}">
                <a16:creationId xmlns:a16="http://schemas.microsoft.com/office/drawing/2014/main" id="{B5B4C500-0B97-934C-B1A1-C3F0296DFCC9}"/>
              </a:ext>
            </a:extLst>
          </p:cNvPr>
          <p:cNvSpPr>
            <a:spLocks noGrp="1"/>
          </p:cNvSpPr>
          <p:nvPr>
            <p:ph type="title"/>
          </p:nvPr>
        </p:nvSpPr>
        <p:spPr>
          <a:xfrm>
            <a:off x="540248" y="539783"/>
            <a:ext cx="10515600" cy="434975"/>
          </a:xfrm>
        </p:spPr>
        <p:txBody>
          <a:bodyPr>
            <a:normAutofit/>
          </a:bodyPr>
          <a:lstStyle>
            <a:lvl1pPr algn="l">
              <a:defRPr sz="2000" b="1">
                <a:latin typeface="Arial" panose="020B0604020202020204" pitchFamily="34" charset="0"/>
                <a:cs typeface="Arial" panose="020B0604020202020204" pitchFamily="34" charset="0"/>
              </a:defRPr>
            </a:lvl1pPr>
          </a:lstStyle>
          <a:p>
            <a:endParaRPr lang="id-ID"/>
          </a:p>
        </p:txBody>
      </p:sp>
      <p:sp>
        <p:nvSpPr>
          <p:cNvPr id="4" name="Text Placeholder 7">
            <a:extLst>
              <a:ext uri="{FF2B5EF4-FFF2-40B4-BE49-F238E27FC236}">
                <a16:creationId xmlns:a16="http://schemas.microsoft.com/office/drawing/2014/main" id="{0EB047DB-BD05-BB43-8B48-D33CA573FA2E}"/>
              </a:ext>
            </a:extLst>
          </p:cNvPr>
          <p:cNvSpPr>
            <a:spLocks noGrp="1"/>
          </p:cNvSpPr>
          <p:nvPr>
            <p:ph type="body" sz="quarter" idx="10"/>
          </p:nvPr>
        </p:nvSpPr>
        <p:spPr>
          <a:xfrm>
            <a:off x="540248" y="990063"/>
            <a:ext cx="10515600" cy="190500"/>
          </a:xfrm>
        </p:spPr>
        <p:txBody>
          <a:bodyPr>
            <a:noAutofit/>
          </a:bodyPr>
          <a:lstStyle>
            <a:lvl1pPr marL="0" indent="0" algn="l">
              <a:buNone/>
              <a:defRPr sz="1100">
                <a:solidFill>
                  <a:schemeClr val="bg1"/>
                </a:solidFill>
                <a:latin typeface="Arial" panose="020B0604020202020204" pitchFamily="34" charset="0"/>
                <a:cs typeface="Arial" panose="020B0604020202020204" pitchFamily="34" charset="0"/>
              </a:defRPr>
            </a:lvl1pPr>
          </a:lstStyle>
          <a:p>
            <a:pPr lvl="0"/>
            <a:endParaRPr lang="id-ID"/>
          </a:p>
        </p:txBody>
      </p:sp>
    </p:spTree>
    <p:extLst>
      <p:ext uri="{BB962C8B-B14F-4D97-AF65-F5344CB8AC3E}">
        <p14:creationId xmlns:p14="http://schemas.microsoft.com/office/powerpoint/2010/main" val="195536369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25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1+#ppt_w/2"/>
                                          </p:val>
                                        </p:tav>
                                        <p:tav tm="100000">
                                          <p:val>
                                            <p:strVal val="#ppt_x"/>
                                          </p:val>
                                        </p:tav>
                                      </p:tavLst>
                                    </p:anim>
                                    <p:anim calcmode="lin" valueType="num">
                                      <p:cBhvr additive="base">
                                        <p:cTn id="8" dur="1000" fill="hold"/>
                                        <p:tgtEl>
                                          <p:spTgt spid="6"/>
                                        </p:tgtEl>
                                        <p:attrNameLst>
                                          <p:attrName>ppt_y</p:attrName>
                                        </p:attrNameLst>
                                      </p:cBhvr>
                                      <p:tavLst>
                                        <p:tav tm="0">
                                          <p:val>
                                            <p:strVal val="#ppt_y"/>
                                          </p:val>
                                        </p:tav>
                                        <p:tav tm="100000">
                                          <p:val>
                                            <p:strVal val="#ppt_y"/>
                                          </p:val>
                                        </p:tav>
                                      </p:tavLst>
                                    </p:anim>
                                  </p:childTnLst>
                                </p:cTn>
                              </p:par>
                              <p:par>
                                <p:cTn id="9" presetID="2" presetClass="entr" presetSubtype="1" decel="100000" fill="hold" grpId="0" nodeType="withEffect" nodePh="1">
                                  <p:stCondLst>
                                    <p:cond delay="0"/>
                                  </p:stCondLst>
                                  <p:endCondLst>
                                    <p:cond evt="begin" delay="0">
                                      <p:tn val="9"/>
                                    </p:cond>
                                  </p:endCondLst>
                                  <p:childTnLst>
                                    <p:set>
                                      <p:cBhvr>
                                        <p:cTn id="10" dur="1" fill="hold">
                                          <p:stCondLst>
                                            <p:cond delay="0"/>
                                          </p:stCondLst>
                                        </p:cTn>
                                        <p:tgtEl>
                                          <p:spTgt spid="4">
                                            <p:txEl>
                                              <p:pRg st="0" end="0"/>
                                            </p:txEl>
                                          </p:spTgt>
                                        </p:tgtEl>
                                        <p:attrNameLst>
                                          <p:attrName>style.visibility</p:attrName>
                                        </p:attrNameLst>
                                      </p:cBhvr>
                                      <p:to>
                                        <p:strVal val="visible"/>
                                      </p:to>
                                    </p:set>
                                    <p:anim calcmode="lin" valueType="num">
                                      <p:cBhvr additive="base">
                                        <p:cTn id="11"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12" dur="1000" fill="hold"/>
                                        <p:tgtEl>
                                          <p:spTgt spid="4">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nodePh="1">
                                  <p:stCondLst>
                                    <p:cond delay="250"/>
                                  </p:stCondLst>
                                  <p:endCondLst>
                                    <p:cond evt="begin" delay="0">
                                      <p:tn val="13"/>
                                    </p:cond>
                                  </p:end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1000" fill="hold"/>
                                        <p:tgtEl>
                                          <p:spTgt spid="3"/>
                                        </p:tgtEl>
                                        <p:attrNameLst>
                                          <p:attrName>ppt_x</p:attrName>
                                        </p:attrNameLst>
                                      </p:cBhvr>
                                      <p:tavLst>
                                        <p:tav tm="0">
                                          <p:val>
                                            <p:strVal val="#ppt_x"/>
                                          </p:val>
                                        </p:tav>
                                        <p:tav tm="100000">
                                          <p:val>
                                            <p:strVal val="#ppt_x"/>
                                          </p:val>
                                        </p:tav>
                                      </p:tavLst>
                                    </p:anim>
                                    <p:anim calcmode="lin" valueType="num">
                                      <p:cBhvr additive="base">
                                        <p:cTn id="16"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3" grpId="0"/>
      <p:bldP spid="4"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4"/>
                        </p:tgtEl>
                        <p:attrNameLst>
                          <p:attrName>style.visibility</p:attrName>
                        </p:attrNameLst>
                      </p:cBhvr>
                      <p:to>
                        <p:strVal val="visible"/>
                      </p:to>
                    </p:set>
                    <p:anim calcmode="lin" valueType="num">
                      <p:cBhvr additive="base">
                        <p:cTn dur="1000" fill="hold"/>
                        <p:tgtEl>
                          <p:spTgt spid="4"/>
                        </p:tgtEl>
                        <p:attrNameLst>
                          <p:attrName>ppt_x</p:attrName>
                        </p:attrNameLst>
                      </p:cBhvr>
                      <p:tavLst>
                        <p:tav tm="0">
                          <p:val>
                            <p:strVal val="#ppt_x"/>
                          </p:val>
                        </p:tav>
                        <p:tav tm="100000">
                          <p:val>
                            <p:strVal val="#ppt_x"/>
                          </p:val>
                        </p:tav>
                      </p:tavLst>
                    </p:anim>
                    <p:anim calcmode="lin" valueType="num">
                      <p:cBhvr additive="base">
                        <p:cTn dur="1000" fill="hold"/>
                        <p:tgtEl>
                          <p:spTgt spid="4"/>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5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607327" y="673101"/>
            <a:ext cx="3716576" cy="5527226"/>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48934660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25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0-#ppt_w/2"/>
                                          </p:val>
                                        </p:tav>
                                        <p:tav tm="100000">
                                          <p:val>
                                            <p:strVal val="#ppt_x"/>
                                          </p:val>
                                        </p:tav>
                                      </p:tavLst>
                                    </p:anim>
                                    <p:anim calcmode="lin" valueType="num">
                                      <p:cBhvr additive="base">
                                        <p:cTn id="8" dur="10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6_Static Image">
    <p:spTree>
      <p:nvGrpSpPr>
        <p:cNvPr id="1" name=""/>
        <p:cNvGrpSpPr/>
        <p:nvPr/>
      </p:nvGrpSpPr>
      <p:grpSpPr>
        <a:xfrm>
          <a:off x="0" y="0"/>
          <a:ext cx="0" cy="0"/>
          <a:chOff x="0" y="0"/>
          <a:chExt cx="0" cy="0"/>
        </a:xfrm>
      </p:grpSpPr>
      <p:sp>
        <p:nvSpPr>
          <p:cNvPr id="3" name="Picture Placeholder 5">
            <a:extLst>
              <a:ext uri="{FF2B5EF4-FFF2-40B4-BE49-F238E27FC236}">
                <a16:creationId xmlns:a16="http://schemas.microsoft.com/office/drawing/2014/main" id="{A7F8CA6C-3249-4323-AD7F-0A6608612128}"/>
              </a:ext>
            </a:extLst>
          </p:cNvPr>
          <p:cNvSpPr>
            <a:spLocks noGrp="1"/>
          </p:cNvSpPr>
          <p:nvPr>
            <p:ph type="pic" sz="quarter" idx="12"/>
          </p:nvPr>
        </p:nvSpPr>
        <p:spPr>
          <a:xfrm>
            <a:off x="7829999" y="673101"/>
            <a:ext cx="3716576" cy="5527226"/>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420957968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25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1+#ppt_w/2"/>
                                          </p:val>
                                        </p:tav>
                                        <p:tav tm="100000">
                                          <p:val>
                                            <p:strVal val="#ppt_x"/>
                                          </p:val>
                                        </p:tav>
                                      </p:tavLst>
                                    </p:anim>
                                    <p:anim calcmode="lin" valueType="num">
                                      <p:cBhvr additive="base">
                                        <p:cTn id="8" dur="10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7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607326" y="673101"/>
            <a:ext cx="5488673" cy="5527226"/>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364033446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25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0-#ppt_w/2"/>
                                          </p:val>
                                        </p:tav>
                                        <p:tav tm="100000">
                                          <p:val>
                                            <p:strVal val="#ppt_x"/>
                                          </p:val>
                                        </p:tav>
                                      </p:tavLst>
                                    </p:anim>
                                    <p:anim calcmode="lin" valueType="num">
                                      <p:cBhvr additive="base">
                                        <p:cTn id="8" dur="10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E669BA-E11A-8145-92B5-DD90BDAFA02B}"/>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8C53BB9C-30BD-9A4B-A6B0-B918DC32A959}"/>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Tree>
    <p:extLst>
      <p:ext uri="{BB962C8B-B14F-4D97-AF65-F5344CB8AC3E}">
        <p14:creationId xmlns:p14="http://schemas.microsoft.com/office/powerpoint/2010/main" val="183766178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7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6096000" y="15428"/>
            <a:ext cx="6096000" cy="6842571"/>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5" name="Picture Placeholder 4">
            <a:extLst>
              <a:ext uri="{FF2B5EF4-FFF2-40B4-BE49-F238E27FC236}">
                <a16:creationId xmlns:a16="http://schemas.microsoft.com/office/drawing/2014/main" id="{FC33F5BA-8E9F-4EEA-8924-F14DA063FC17}"/>
              </a:ext>
            </a:extLst>
          </p:cNvPr>
          <p:cNvSpPr>
            <a:spLocks noGrp="1"/>
          </p:cNvSpPr>
          <p:nvPr>
            <p:ph type="pic" sz="quarter" idx="12"/>
          </p:nvPr>
        </p:nvSpPr>
        <p:spPr>
          <a:xfrm>
            <a:off x="7924800" y="1330327"/>
            <a:ext cx="2438400" cy="2438400"/>
          </a:xfrm>
          <a:custGeom>
            <a:avLst/>
            <a:gdLst>
              <a:gd name="connsiteX0" fmla="*/ 1219200 w 2438400"/>
              <a:gd name="connsiteY0" fmla="*/ 0 h 2438400"/>
              <a:gd name="connsiteX1" fmla="*/ 2438400 w 2438400"/>
              <a:gd name="connsiteY1" fmla="*/ 1219200 h 2438400"/>
              <a:gd name="connsiteX2" fmla="*/ 1219200 w 2438400"/>
              <a:gd name="connsiteY2" fmla="*/ 2438400 h 2438400"/>
              <a:gd name="connsiteX3" fmla="*/ 0 w 2438400"/>
              <a:gd name="connsiteY3" fmla="*/ 1219200 h 2438400"/>
              <a:gd name="connsiteX4" fmla="*/ 1219200 w 2438400"/>
              <a:gd name="connsiteY4" fmla="*/ 0 h 2438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8400" h="2438400">
                <a:moveTo>
                  <a:pt x="1219200" y="0"/>
                </a:moveTo>
                <a:cubicBezTo>
                  <a:pt x="1892546" y="0"/>
                  <a:pt x="2438400" y="545854"/>
                  <a:pt x="2438400" y="1219200"/>
                </a:cubicBezTo>
                <a:cubicBezTo>
                  <a:pt x="2438400" y="1892546"/>
                  <a:pt x="1892546" y="2438400"/>
                  <a:pt x="1219200" y="2438400"/>
                </a:cubicBezTo>
                <a:cubicBezTo>
                  <a:pt x="545854" y="2438400"/>
                  <a:pt x="0" y="1892546"/>
                  <a:pt x="0" y="1219200"/>
                </a:cubicBezTo>
                <a:cubicBezTo>
                  <a:pt x="0" y="545854"/>
                  <a:pt x="545854" y="0"/>
                  <a:pt x="1219200"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40087836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ppt_x"/>
                                          </p:val>
                                        </p:tav>
                                        <p:tav tm="100000">
                                          <p:val>
                                            <p:strVal val="#ppt_x"/>
                                          </p:val>
                                        </p:tav>
                                      </p:tavLst>
                                    </p:anim>
                                    <p:anim calcmode="lin" valueType="num">
                                      <p:cBhvr additive="base">
                                        <p:cTn id="8" dur="10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1000" fill="hold"/>
                                        <p:tgtEl>
                                          <p:spTgt spid="6"/>
                                        </p:tgtEl>
                                        <p:attrNameLst>
                                          <p:attrName>ppt_x</p:attrName>
                                        </p:attrNameLst>
                                      </p:cBhvr>
                                      <p:tavLst>
                                        <p:tav tm="0">
                                          <p:val>
                                            <p:strVal val="1+#ppt_w/2"/>
                                          </p:val>
                                        </p:tav>
                                        <p:tav tm="100000">
                                          <p:val>
                                            <p:strVal val="#ppt_x"/>
                                          </p:val>
                                        </p:tav>
                                      </p:tavLst>
                                    </p:anim>
                                    <p:anim calcmode="lin" valueType="num">
                                      <p:cBhvr additive="base">
                                        <p:cTn id="12" dur="10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animBg="1"/>
    </p:bld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5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7924800" y="15428"/>
            <a:ext cx="4267200" cy="6842571"/>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5" name="Picture Placeholder 4">
            <a:extLst>
              <a:ext uri="{FF2B5EF4-FFF2-40B4-BE49-F238E27FC236}">
                <a16:creationId xmlns:a16="http://schemas.microsoft.com/office/drawing/2014/main" id="{FC33F5BA-8E9F-4EEA-8924-F14DA063FC17}"/>
              </a:ext>
            </a:extLst>
          </p:cNvPr>
          <p:cNvSpPr>
            <a:spLocks noGrp="1"/>
          </p:cNvSpPr>
          <p:nvPr>
            <p:ph type="pic" sz="quarter" idx="12"/>
          </p:nvPr>
        </p:nvSpPr>
        <p:spPr>
          <a:xfrm>
            <a:off x="6705600" y="1317627"/>
            <a:ext cx="2438400" cy="2438400"/>
          </a:xfrm>
          <a:custGeom>
            <a:avLst/>
            <a:gdLst>
              <a:gd name="connsiteX0" fmla="*/ 1219200 w 2438400"/>
              <a:gd name="connsiteY0" fmla="*/ 0 h 2438400"/>
              <a:gd name="connsiteX1" fmla="*/ 2438400 w 2438400"/>
              <a:gd name="connsiteY1" fmla="*/ 1219200 h 2438400"/>
              <a:gd name="connsiteX2" fmla="*/ 1219200 w 2438400"/>
              <a:gd name="connsiteY2" fmla="*/ 2438400 h 2438400"/>
              <a:gd name="connsiteX3" fmla="*/ 0 w 2438400"/>
              <a:gd name="connsiteY3" fmla="*/ 1219200 h 2438400"/>
              <a:gd name="connsiteX4" fmla="*/ 1219200 w 2438400"/>
              <a:gd name="connsiteY4" fmla="*/ 0 h 2438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8400" h="2438400">
                <a:moveTo>
                  <a:pt x="1219200" y="0"/>
                </a:moveTo>
                <a:cubicBezTo>
                  <a:pt x="1892546" y="0"/>
                  <a:pt x="2438400" y="545854"/>
                  <a:pt x="2438400" y="1219200"/>
                </a:cubicBezTo>
                <a:cubicBezTo>
                  <a:pt x="2438400" y="1892546"/>
                  <a:pt x="1892546" y="2438400"/>
                  <a:pt x="1219200" y="2438400"/>
                </a:cubicBezTo>
                <a:cubicBezTo>
                  <a:pt x="545854" y="2438400"/>
                  <a:pt x="0" y="1892546"/>
                  <a:pt x="0" y="1219200"/>
                </a:cubicBezTo>
                <a:cubicBezTo>
                  <a:pt x="0" y="545854"/>
                  <a:pt x="545854" y="0"/>
                  <a:pt x="1219200"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101277873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1+#ppt_w/2"/>
                                          </p:val>
                                        </p:tav>
                                        <p:tav tm="100000">
                                          <p:val>
                                            <p:strVal val="#ppt_x"/>
                                          </p:val>
                                        </p:tav>
                                      </p:tavLst>
                                    </p:anim>
                                    <p:anim calcmode="lin" valueType="num">
                                      <p:cBhvr additive="base">
                                        <p:cTn id="8" dur="10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1000" fill="hold"/>
                                        <p:tgtEl>
                                          <p:spTgt spid="6"/>
                                        </p:tgtEl>
                                        <p:attrNameLst>
                                          <p:attrName>ppt_x</p:attrName>
                                        </p:attrNameLst>
                                      </p:cBhvr>
                                      <p:tavLst>
                                        <p:tav tm="0">
                                          <p:val>
                                            <p:strVal val="1+#ppt_w/2"/>
                                          </p:val>
                                        </p:tav>
                                        <p:tav tm="100000">
                                          <p:val>
                                            <p:strVal val="#ppt_x"/>
                                          </p:val>
                                        </p:tav>
                                      </p:tavLst>
                                    </p:anim>
                                    <p:anim calcmode="lin" valueType="num">
                                      <p:cBhvr additive="base">
                                        <p:cTn id="12" dur="10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animBg="1"/>
    </p:bld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8_Static Image">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2BF7D9AD-A1ED-412B-9D62-4A285EE124AE}"/>
              </a:ext>
            </a:extLst>
          </p:cNvPr>
          <p:cNvSpPr>
            <a:spLocks noGrp="1"/>
          </p:cNvSpPr>
          <p:nvPr>
            <p:ph type="pic" sz="quarter" idx="12"/>
          </p:nvPr>
        </p:nvSpPr>
        <p:spPr>
          <a:xfrm>
            <a:off x="2018792" y="1143507"/>
            <a:ext cx="2473871" cy="2869693"/>
          </a:xfrm>
          <a:custGeom>
            <a:avLst/>
            <a:gdLst>
              <a:gd name="connsiteX0" fmla="*/ 1346199 w 2692398"/>
              <a:gd name="connsiteY0" fmla="*/ 0 h 3123184"/>
              <a:gd name="connsiteX1" fmla="*/ 2692398 w 2692398"/>
              <a:gd name="connsiteY1" fmla="*/ 673100 h 3123184"/>
              <a:gd name="connsiteX2" fmla="*/ 2692398 w 2692398"/>
              <a:gd name="connsiteY2" fmla="*/ 2450084 h 3123184"/>
              <a:gd name="connsiteX3" fmla="*/ 1346199 w 2692398"/>
              <a:gd name="connsiteY3" fmla="*/ 3123184 h 3123184"/>
              <a:gd name="connsiteX4" fmla="*/ 0 w 2692398"/>
              <a:gd name="connsiteY4" fmla="*/ 2450084 h 3123184"/>
              <a:gd name="connsiteX5" fmla="*/ 0 w 2692398"/>
              <a:gd name="connsiteY5" fmla="*/ 673100 h 3123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92398" h="3123184">
                <a:moveTo>
                  <a:pt x="1346199" y="0"/>
                </a:moveTo>
                <a:lnTo>
                  <a:pt x="2692398" y="673100"/>
                </a:lnTo>
                <a:lnTo>
                  <a:pt x="2692398" y="2450084"/>
                </a:lnTo>
                <a:lnTo>
                  <a:pt x="1346199" y="3123184"/>
                </a:lnTo>
                <a:lnTo>
                  <a:pt x="0" y="2450084"/>
                </a:lnTo>
                <a:lnTo>
                  <a:pt x="0" y="6731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386563765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1000" fill="hold"/>
                                        <p:tgtEl>
                                          <p:spTgt spid="7"/>
                                        </p:tgtEl>
                                        <p:attrNameLst>
                                          <p:attrName>ppt_x</p:attrName>
                                        </p:attrNameLst>
                                      </p:cBhvr>
                                      <p:tavLst>
                                        <p:tav tm="0">
                                          <p:val>
                                            <p:strVal val="#ppt_x"/>
                                          </p:val>
                                        </p:tav>
                                        <p:tav tm="100000">
                                          <p:val>
                                            <p:strVal val="#ppt_x"/>
                                          </p:val>
                                        </p:tav>
                                      </p:tavLst>
                                    </p:anim>
                                    <p:anim calcmode="lin" valueType="num">
                                      <p:cBhvr additive="base">
                                        <p:cTn id="8" dur="10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9_Static Imag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CCA32D69-AD5F-4999-A7F0-64C9106E035A}"/>
              </a:ext>
            </a:extLst>
          </p:cNvPr>
          <p:cNvSpPr>
            <a:spLocks noGrp="1"/>
          </p:cNvSpPr>
          <p:nvPr>
            <p:ph type="pic" sz="quarter" idx="12"/>
          </p:nvPr>
        </p:nvSpPr>
        <p:spPr>
          <a:xfrm>
            <a:off x="2238233" y="1163473"/>
            <a:ext cx="2084695" cy="2084695"/>
          </a:xfrm>
          <a:custGeom>
            <a:avLst/>
            <a:gdLst>
              <a:gd name="connsiteX0" fmla="*/ 1378424 w 2756848"/>
              <a:gd name="connsiteY0" fmla="*/ 0 h 2756848"/>
              <a:gd name="connsiteX1" fmla="*/ 2756848 w 2756848"/>
              <a:gd name="connsiteY1" fmla="*/ 1378424 h 2756848"/>
              <a:gd name="connsiteX2" fmla="*/ 1378424 w 2756848"/>
              <a:gd name="connsiteY2" fmla="*/ 2756848 h 2756848"/>
              <a:gd name="connsiteX3" fmla="*/ 0 w 2756848"/>
              <a:gd name="connsiteY3" fmla="*/ 1378424 h 2756848"/>
              <a:gd name="connsiteX4" fmla="*/ 1378424 w 2756848"/>
              <a:gd name="connsiteY4" fmla="*/ 0 h 27568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56848" h="2756848">
                <a:moveTo>
                  <a:pt x="1378424" y="0"/>
                </a:moveTo>
                <a:cubicBezTo>
                  <a:pt x="2139707" y="0"/>
                  <a:pt x="2756848" y="617141"/>
                  <a:pt x="2756848" y="1378424"/>
                </a:cubicBezTo>
                <a:cubicBezTo>
                  <a:pt x="2756848" y="2139707"/>
                  <a:pt x="2139707" y="2756848"/>
                  <a:pt x="1378424" y="2756848"/>
                </a:cubicBezTo>
                <a:cubicBezTo>
                  <a:pt x="617141" y="2756848"/>
                  <a:pt x="0" y="2139707"/>
                  <a:pt x="0" y="1378424"/>
                </a:cubicBezTo>
                <a:cubicBezTo>
                  <a:pt x="0" y="617141"/>
                  <a:pt x="617141" y="0"/>
                  <a:pt x="1378424"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15" name="Picture Placeholder 14">
            <a:extLst>
              <a:ext uri="{FF2B5EF4-FFF2-40B4-BE49-F238E27FC236}">
                <a16:creationId xmlns:a16="http://schemas.microsoft.com/office/drawing/2014/main" id="{648007EF-00F6-4C27-9CD0-907BB2EF0004}"/>
              </a:ext>
            </a:extLst>
          </p:cNvPr>
          <p:cNvSpPr>
            <a:spLocks noGrp="1"/>
          </p:cNvSpPr>
          <p:nvPr>
            <p:ph type="pic" sz="quarter" idx="13"/>
          </p:nvPr>
        </p:nvSpPr>
        <p:spPr>
          <a:xfrm>
            <a:off x="2238233" y="4302455"/>
            <a:ext cx="2443630" cy="2412243"/>
          </a:xfrm>
          <a:custGeom>
            <a:avLst/>
            <a:gdLst>
              <a:gd name="connsiteX0" fmla="*/ 0 w 2443630"/>
              <a:gd name="connsiteY0" fmla="*/ 0 h 2412243"/>
              <a:gd name="connsiteX1" fmla="*/ 2443630 w 2443630"/>
              <a:gd name="connsiteY1" fmla="*/ 0 h 2412243"/>
              <a:gd name="connsiteX2" fmla="*/ 2443630 w 2443630"/>
              <a:gd name="connsiteY2" fmla="*/ 2412243 h 2412243"/>
              <a:gd name="connsiteX3" fmla="*/ 0 w 2443630"/>
              <a:gd name="connsiteY3" fmla="*/ 2412243 h 2412243"/>
            </a:gdLst>
            <a:ahLst/>
            <a:cxnLst>
              <a:cxn ang="0">
                <a:pos x="connsiteX0" y="connsiteY0"/>
              </a:cxn>
              <a:cxn ang="0">
                <a:pos x="connsiteX1" y="connsiteY1"/>
              </a:cxn>
              <a:cxn ang="0">
                <a:pos x="connsiteX2" y="connsiteY2"/>
              </a:cxn>
              <a:cxn ang="0">
                <a:pos x="connsiteX3" y="connsiteY3"/>
              </a:cxn>
            </a:cxnLst>
            <a:rect l="l" t="t" r="r" b="b"/>
            <a:pathLst>
              <a:path w="2443630" h="2412243">
                <a:moveTo>
                  <a:pt x="0" y="0"/>
                </a:moveTo>
                <a:lnTo>
                  <a:pt x="2443630" y="0"/>
                </a:lnTo>
                <a:lnTo>
                  <a:pt x="2443630" y="2412243"/>
                </a:lnTo>
                <a:lnTo>
                  <a:pt x="0" y="2412243"/>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14" name="Picture Placeholder 13">
            <a:extLst>
              <a:ext uri="{FF2B5EF4-FFF2-40B4-BE49-F238E27FC236}">
                <a16:creationId xmlns:a16="http://schemas.microsoft.com/office/drawing/2014/main" id="{8E3B47DA-234A-48BE-B4D9-0606DA05CBDA}"/>
              </a:ext>
            </a:extLst>
          </p:cNvPr>
          <p:cNvSpPr>
            <a:spLocks noGrp="1"/>
          </p:cNvSpPr>
          <p:nvPr>
            <p:ph type="pic" sz="quarter" idx="14"/>
          </p:nvPr>
        </p:nvSpPr>
        <p:spPr>
          <a:xfrm>
            <a:off x="4874186" y="4302455"/>
            <a:ext cx="2443630" cy="2412243"/>
          </a:xfrm>
          <a:custGeom>
            <a:avLst/>
            <a:gdLst>
              <a:gd name="connsiteX0" fmla="*/ 0 w 2443630"/>
              <a:gd name="connsiteY0" fmla="*/ 0 h 2412243"/>
              <a:gd name="connsiteX1" fmla="*/ 2443630 w 2443630"/>
              <a:gd name="connsiteY1" fmla="*/ 0 h 2412243"/>
              <a:gd name="connsiteX2" fmla="*/ 2443630 w 2443630"/>
              <a:gd name="connsiteY2" fmla="*/ 2412243 h 2412243"/>
              <a:gd name="connsiteX3" fmla="*/ 0 w 2443630"/>
              <a:gd name="connsiteY3" fmla="*/ 2412243 h 2412243"/>
            </a:gdLst>
            <a:ahLst/>
            <a:cxnLst>
              <a:cxn ang="0">
                <a:pos x="connsiteX0" y="connsiteY0"/>
              </a:cxn>
              <a:cxn ang="0">
                <a:pos x="connsiteX1" y="connsiteY1"/>
              </a:cxn>
              <a:cxn ang="0">
                <a:pos x="connsiteX2" y="connsiteY2"/>
              </a:cxn>
              <a:cxn ang="0">
                <a:pos x="connsiteX3" y="connsiteY3"/>
              </a:cxn>
            </a:cxnLst>
            <a:rect l="l" t="t" r="r" b="b"/>
            <a:pathLst>
              <a:path w="2443630" h="2412243">
                <a:moveTo>
                  <a:pt x="0" y="0"/>
                </a:moveTo>
                <a:lnTo>
                  <a:pt x="2443630" y="0"/>
                </a:lnTo>
                <a:lnTo>
                  <a:pt x="2443630" y="2412243"/>
                </a:lnTo>
                <a:lnTo>
                  <a:pt x="0" y="2412243"/>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13" name="Picture Placeholder 12">
            <a:extLst>
              <a:ext uri="{FF2B5EF4-FFF2-40B4-BE49-F238E27FC236}">
                <a16:creationId xmlns:a16="http://schemas.microsoft.com/office/drawing/2014/main" id="{19DC50A7-E870-479C-8B3F-C469387460F9}"/>
              </a:ext>
            </a:extLst>
          </p:cNvPr>
          <p:cNvSpPr>
            <a:spLocks noGrp="1"/>
          </p:cNvSpPr>
          <p:nvPr>
            <p:ph type="pic" sz="quarter" idx="15"/>
          </p:nvPr>
        </p:nvSpPr>
        <p:spPr>
          <a:xfrm>
            <a:off x="7510137" y="4302455"/>
            <a:ext cx="2443630" cy="2412243"/>
          </a:xfrm>
          <a:custGeom>
            <a:avLst/>
            <a:gdLst>
              <a:gd name="connsiteX0" fmla="*/ 0 w 2443630"/>
              <a:gd name="connsiteY0" fmla="*/ 0 h 2412243"/>
              <a:gd name="connsiteX1" fmla="*/ 2443630 w 2443630"/>
              <a:gd name="connsiteY1" fmla="*/ 0 h 2412243"/>
              <a:gd name="connsiteX2" fmla="*/ 2443630 w 2443630"/>
              <a:gd name="connsiteY2" fmla="*/ 2412243 h 2412243"/>
              <a:gd name="connsiteX3" fmla="*/ 0 w 2443630"/>
              <a:gd name="connsiteY3" fmla="*/ 2412243 h 2412243"/>
            </a:gdLst>
            <a:ahLst/>
            <a:cxnLst>
              <a:cxn ang="0">
                <a:pos x="connsiteX0" y="connsiteY0"/>
              </a:cxn>
              <a:cxn ang="0">
                <a:pos x="connsiteX1" y="connsiteY1"/>
              </a:cxn>
              <a:cxn ang="0">
                <a:pos x="connsiteX2" y="connsiteY2"/>
              </a:cxn>
              <a:cxn ang="0">
                <a:pos x="connsiteX3" y="connsiteY3"/>
              </a:cxn>
            </a:cxnLst>
            <a:rect l="l" t="t" r="r" b="b"/>
            <a:pathLst>
              <a:path w="2443630" h="2412243">
                <a:moveTo>
                  <a:pt x="0" y="0"/>
                </a:moveTo>
                <a:lnTo>
                  <a:pt x="2443630" y="0"/>
                </a:lnTo>
                <a:lnTo>
                  <a:pt x="2443630" y="2412243"/>
                </a:lnTo>
                <a:lnTo>
                  <a:pt x="0" y="2412243"/>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254928904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50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0-#ppt_w/2"/>
                                          </p:val>
                                        </p:tav>
                                        <p:tav tm="100000">
                                          <p:val>
                                            <p:strVal val="#ppt_x"/>
                                          </p:val>
                                        </p:tav>
                                      </p:tavLst>
                                    </p:anim>
                                    <p:anim calcmode="lin" valueType="num">
                                      <p:cBhvr additive="base">
                                        <p:cTn id="8" dur="10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4" decel="100000" fill="hold" grpId="0" nodeType="withEffect">
                                  <p:stCondLst>
                                    <p:cond delay="75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1000" fill="hold"/>
                                        <p:tgtEl>
                                          <p:spTgt spid="15"/>
                                        </p:tgtEl>
                                        <p:attrNameLst>
                                          <p:attrName>ppt_x</p:attrName>
                                        </p:attrNameLst>
                                      </p:cBhvr>
                                      <p:tavLst>
                                        <p:tav tm="0">
                                          <p:val>
                                            <p:strVal val="#ppt_x"/>
                                          </p:val>
                                        </p:tav>
                                        <p:tav tm="100000">
                                          <p:val>
                                            <p:strVal val="#ppt_x"/>
                                          </p:val>
                                        </p:tav>
                                      </p:tavLst>
                                    </p:anim>
                                    <p:anim calcmode="lin" valueType="num">
                                      <p:cBhvr additive="base">
                                        <p:cTn id="12" dur="1000" fill="hold"/>
                                        <p:tgtEl>
                                          <p:spTgt spid="15"/>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100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1000" fill="hold"/>
                                        <p:tgtEl>
                                          <p:spTgt spid="14"/>
                                        </p:tgtEl>
                                        <p:attrNameLst>
                                          <p:attrName>ppt_x</p:attrName>
                                        </p:attrNameLst>
                                      </p:cBhvr>
                                      <p:tavLst>
                                        <p:tav tm="0">
                                          <p:val>
                                            <p:strVal val="#ppt_x"/>
                                          </p:val>
                                        </p:tav>
                                        <p:tav tm="100000">
                                          <p:val>
                                            <p:strVal val="#ppt_x"/>
                                          </p:val>
                                        </p:tav>
                                      </p:tavLst>
                                    </p:anim>
                                    <p:anim calcmode="lin" valueType="num">
                                      <p:cBhvr additive="base">
                                        <p:cTn id="16" dur="1000" fill="hold"/>
                                        <p:tgtEl>
                                          <p:spTgt spid="14"/>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125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1000" fill="hold"/>
                                        <p:tgtEl>
                                          <p:spTgt spid="13"/>
                                        </p:tgtEl>
                                        <p:attrNameLst>
                                          <p:attrName>ppt_x</p:attrName>
                                        </p:attrNameLst>
                                      </p:cBhvr>
                                      <p:tavLst>
                                        <p:tav tm="0">
                                          <p:val>
                                            <p:strVal val="#ppt_x"/>
                                          </p:val>
                                        </p:tav>
                                        <p:tav tm="100000">
                                          <p:val>
                                            <p:strVal val="#ppt_x"/>
                                          </p:val>
                                        </p:tav>
                                      </p:tavLst>
                                    </p:anim>
                                    <p:anim calcmode="lin" valueType="num">
                                      <p:cBhvr additive="base">
                                        <p:cTn id="20" dur="10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5" grpId="0" animBg="1"/>
      <p:bldP spid="14" grpId="0" animBg="1"/>
      <p:bldP spid="13" grpId="0" animBg="1"/>
    </p:bld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_Static Image">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9E1FF7CD-2B2E-4CC4-B55A-C252953C33D4}"/>
              </a:ext>
            </a:extLst>
          </p:cNvPr>
          <p:cNvSpPr>
            <a:spLocks noGrp="1"/>
          </p:cNvSpPr>
          <p:nvPr>
            <p:ph type="pic" sz="quarter" idx="11"/>
          </p:nvPr>
        </p:nvSpPr>
        <p:spPr>
          <a:xfrm>
            <a:off x="4943561" y="0"/>
            <a:ext cx="7248440" cy="6842571"/>
          </a:xfrm>
          <a:custGeom>
            <a:avLst/>
            <a:gdLst>
              <a:gd name="connsiteX0" fmla="*/ 3203832 w 7248440"/>
              <a:gd name="connsiteY0" fmla="*/ 0 h 6842571"/>
              <a:gd name="connsiteX1" fmla="*/ 7248440 w 7248440"/>
              <a:gd name="connsiteY1" fmla="*/ 0 h 6842571"/>
              <a:gd name="connsiteX2" fmla="*/ 7248440 w 7248440"/>
              <a:gd name="connsiteY2" fmla="*/ 6842571 h 6842571"/>
              <a:gd name="connsiteX3" fmla="*/ 2800786 w 7248440"/>
              <a:gd name="connsiteY3" fmla="*/ 6842571 h 6842571"/>
              <a:gd name="connsiteX4" fmla="*/ 3203832 w 7248440"/>
              <a:gd name="connsiteY4" fmla="*/ 0 h 68425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48440" h="6842571">
                <a:moveTo>
                  <a:pt x="3203832" y="0"/>
                </a:moveTo>
                <a:lnTo>
                  <a:pt x="7248440" y="0"/>
                </a:lnTo>
                <a:cubicBezTo>
                  <a:pt x="7248440" y="6842571"/>
                  <a:pt x="7248440" y="6842571"/>
                  <a:pt x="7248440" y="6842571"/>
                </a:cubicBezTo>
                <a:cubicBezTo>
                  <a:pt x="2800786" y="6842571"/>
                  <a:pt x="2800786" y="6842571"/>
                  <a:pt x="2800786" y="6842571"/>
                </a:cubicBezTo>
                <a:cubicBezTo>
                  <a:pt x="325939" y="4707802"/>
                  <a:pt x="-2191334" y="1392548"/>
                  <a:pt x="3203832"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350274661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50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1000" fill="hold"/>
                                        <p:tgtEl>
                                          <p:spTgt spid="15"/>
                                        </p:tgtEl>
                                        <p:attrNameLst>
                                          <p:attrName>ppt_x</p:attrName>
                                        </p:attrNameLst>
                                      </p:cBhvr>
                                      <p:tavLst>
                                        <p:tav tm="0">
                                          <p:val>
                                            <p:strVal val="1+#ppt_w/2"/>
                                          </p:val>
                                        </p:tav>
                                        <p:tav tm="100000">
                                          <p:val>
                                            <p:strVal val="#ppt_x"/>
                                          </p:val>
                                        </p:tav>
                                      </p:tavLst>
                                    </p:anim>
                                    <p:anim calcmode="lin" valueType="num">
                                      <p:cBhvr additive="base">
                                        <p:cTn id="8" dur="10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2_Static Imag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826DE094-804B-4BFA-9AC0-75F2AE5E8583}"/>
              </a:ext>
            </a:extLst>
          </p:cNvPr>
          <p:cNvSpPr>
            <a:spLocks noGrp="1"/>
          </p:cNvSpPr>
          <p:nvPr>
            <p:ph type="pic" sz="quarter" idx="11"/>
          </p:nvPr>
        </p:nvSpPr>
        <p:spPr>
          <a:xfrm>
            <a:off x="-1" y="-1"/>
            <a:ext cx="7248440" cy="6842571"/>
          </a:xfrm>
          <a:custGeom>
            <a:avLst/>
            <a:gdLst>
              <a:gd name="connsiteX0" fmla="*/ 0 w 7248440"/>
              <a:gd name="connsiteY0" fmla="*/ 0 h 6842571"/>
              <a:gd name="connsiteX1" fmla="*/ 4044608 w 7248440"/>
              <a:gd name="connsiteY1" fmla="*/ 0 h 6842571"/>
              <a:gd name="connsiteX2" fmla="*/ 4447654 w 7248440"/>
              <a:gd name="connsiteY2" fmla="*/ 6842571 h 6842571"/>
              <a:gd name="connsiteX3" fmla="*/ 0 w 7248440"/>
              <a:gd name="connsiteY3" fmla="*/ 6842571 h 6842571"/>
              <a:gd name="connsiteX4" fmla="*/ 0 w 7248440"/>
              <a:gd name="connsiteY4" fmla="*/ 0 h 68425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48440" h="6842571">
                <a:moveTo>
                  <a:pt x="0" y="0"/>
                </a:moveTo>
                <a:lnTo>
                  <a:pt x="4044608" y="0"/>
                </a:lnTo>
                <a:cubicBezTo>
                  <a:pt x="9439774" y="1392548"/>
                  <a:pt x="6922501" y="4707802"/>
                  <a:pt x="4447654" y="6842571"/>
                </a:cubicBezTo>
                <a:cubicBezTo>
                  <a:pt x="4447654" y="6842571"/>
                  <a:pt x="4447654" y="6842571"/>
                  <a:pt x="0" y="6842571"/>
                </a:cubicBezTo>
                <a:cubicBezTo>
                  <a:pt x="0" y="6842571"/>
                  <a:pt x="0" y="6842571"/>
                  <a:pt x="0"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223109700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50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000" fill="hold"/>
                                        <p:tgtEl>
                                          <p:spTgt spid="8"/>
                                        </p:tgtEl>
                                        <p:attrNameLst>
                                          <p:attrName>ppt_x</p:attrName>
                                        </p:attrNameLst>
                                      </p:cBhvr>
                                      <p:tavLst>
                                        <p:tav tm="0">
                                          <p:val>
                                            <p:strVal val="0-#ppt_w/2"/>
                                          </p:val>
                                        </p:tav>
                                        <p:tav tm="100000">
                                          <p:val>
                                            <p:strVal val="#ppt_x"/>
                                          </p:val>
                                        </p:tav>
                                      </p:tavLst>
                                    </p:anim>
                                    <p:anim calcmode="lin" valueType="num">
                                      <p:cBhvr additive="base">
                                        <p:cTn id="8" dur="10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5_Basic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838200" y="365125"/>
            <a:ext cx="10515600" cy="434975"/>
          </a:xfrm>
        </p:spPr>
        <p:txBody>
          <a:bodyPr>
            <a:normAutofit/>
          </a:bodyPr>
          <a:lstStyle>
            <a:lvl1pPr algn="ctr">
              <a:defRPr sz="2400">
                <a:latin typeface="Raleway SemiBold" panose="020B0703030101060003" pitchFamily="34" charset="0"/>
              </a:defRPr>
            </a:lvl1pPr>
          </a:lstStyle>
          <a:p>
            <a:endParaRPr lang="id-ID"/>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838200" y="866775"/>
            <a:ext cx="10515600" cy="190500"/>
          </a:xfrm>
        </p:spPr>
        <p:txBody>
          <a:bodyPr>
            <a:noAutofit/>
          </a:bodyPr>
          <a:lstStyle>
            <a:lvl1pPr marL="0" indent="0" algn="ctr">
              <a:buNone/>
              <a:defRPr sz="1100">
                <a:solidFill>
                  <a:schemeClr val="bg1"/>
                </a:solidFill>
                <a:latin typeface="Raleway Thin" panose="020B0203030101060003" pitchFamily="34" charset="0"/>
              </a:defRPr>
            </a:lvl1pPr>
          </a:lstStyle>
          <a:p>
            <a:pPr lvl="0"/>
            <a:endParaRPr lang="id-ID"/>
          </a:p>
        </p:txBody>
      </p:sp>
      <p:sp>
        <p:nvSpPr>
          <p:cNvPr id="11" name="Picture Placeholder 10">
            <a:extLst>
              <a:ext uri="{FF2B5EF4-FFF2-40B4-BE49-F238E27FC236}">
                <a16:creationId xmlns:a16="http://schemas.microsoft.com/office/drawing/2014/main" id="{148CBF01-46A0-4A0D-BCD8-2C04BE7A6308}"/>
              </a:ext>
            </a:extLst>
          </p:cNvPr>
          <p:cNvSpPr>
            <a:spLocks noGrp="1"/>
          </p:cNvSpPr>
          <p:nvPr>
            <p:ph type="pic" sz="quarter" idx="11"/>
          </p:nvPr>
        </p:nvSpPr>
        <p:spPr>
          <a:xfrm>
            <a:off x="1775724" y="1603821"/>
            <a:ext cx="2011272" cy="2011272"/>
          </a:xfrm>
          <a:custGeom>
            <a:avLst/>
            <a:gdLst>
              <a:gd name="connsiteX0" fmla="*/ 335219 w 2011272"/>
              <a:gd name="connsiteY0" fmla="*/ 0 h 2011272"/>
              <a:gd name="connsiteX1" fmla="*/ 1676053 w 2011272"/>
              <a:gd name="connsiteY1" fmla="*/ 0 h 2011272"/>
              <a:gd name="connsiteX2" fmla="*/ 2011272 w 2011272"/>
              <a:gd name="connsiteY2" fmla="*/ 335219 h 2011272"/>
              <a:gd name="connsiteX3" fmla="*/ 2011272 w 2011272"/>
              <a:gd name="connsiteY3" fmla="*/ 1676053 h 2011272"/>
              <a:gd name="connsiteX4" fmla="*/ 1676053 w 2011272"/>
              <a:gd name="connsiteY4" fmla="*/ 2011272 h 2011272"/>
              <a:gd name="connsiteX5" fmla="*/ 335219 w 2011272"/>
              <a:gd name="connsiteY5" fmla="*/ 2011272 h 2011272"/>
              <a:gd name="connsiteX6" fmla="*/ 0 w 2011272"/>
              <a:gd name="connsiteY6" fmla="*/ 1676053 h 2011272"/>
              <a:gd name="connsiteX7" fmla="*/ 0 w 2011272"/>
              <a:gd name="connsiteY7" fmla="*/ 335219 h 2011272"/>
              <a:gd name="connsiteX8" fmla="*/ 335219 w 2011272"/>
              <a:gd name="connsiteY8" fmla="*/ 0 h 2011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11272" h="2011272">
                <a:moveTo>
                  <a:pt x="335219" y="0"/>
                </a:moveTo>
                <a:lnTo>
                  <a:pt x="1676053" y="0"/>
                </a:lnTo>
                <a:cubicBezTo>
                  <a:pt x="1861189" y="0"/>
                  <a:pt x="2011272" y="150083"/>
                  <a:pt x="2011272" y="335219"/>
                </a:cubicBezTo>
                <a:lnTo>
                  <a:pt x="2011272" y="1676053"/>
                </a:lnTo>
                <a:cubicBezTo>
                  <a:pt x="2011272" y="1861189"/>
                  <a:pt x="1861189" y="2011272"/>
                  <a:pt x="1676053" y="2011272"/>
                </a:cubicBezTo>
                <a:lnTo>
                  <a:pt x="335219" y="2011272"/>
                </a:lnTo>
                <a:cubicBezTo>
                  <a:pt x="150083" y="2011272"/>
                  <a:pt x="0" y="1861189"/>
                  <a:pt x="0" y="1676053"/>
                </a:cubicBezTo>
                <a:lnTo>
                  <a:pt x="0" y="335219"/>
                </a:lnTo>
                <a:cubicBezTo>
                  <a:pt x="0" y="150083"/>
                  <a:pt x="150083" y="0"/>
                  <a:pt x="335219"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12" name="Picture Placeholder 11">
            <a:extLst>
              <a:ext uri="{FF2B5EF4-FFF2-40B4-BE49-F238E27FC236}">
                <a16:creationId xmlns:a16="http://schemas.microsoft.com/office/drawing/2014/main" id="{B49153F4-D531-4FDC-978F-3B64E1DB1A95}"/>
              </a:ext>
            </a:extLst>
          </p:cNvPr>
          <p:cNvSpPr>
            <a:spLocks noGrp="1"/>
          </p:cNvSpPr>
          <p:nvPr>
            <p:ph type="pic" sz="quarter" idx="12"/>
          </p:nvPr>
        </p:nvSpPr>
        <p:spPr>
          <a:xfrm>
            <a:off x="5090364" y="1603821"/>
            <a:ext cx="2011272" cy="2011272"/>
          </a:xfrm>
          <a:custGeom>
            <a:avLst/>
            <a:gdLst>
              <a:gd name="connsiteX0" fmla="*/ 335219 w 2011272"/>
              <a:gd name="connsiteY0" fmla="*/ 0 h 2011272"/>
              <a:gd name="connsiteX1" fmla="*/ 1676053 w 2011272"/>
              <a:gd name="connsiteY1" fmla="*/ 0 h 2011272"/>
              <a:gd name="connsiteX2" fmla="*/ 2011272 w 2011272"/>
              <a:gd name="connsiteY2" fmla="*/ 335219 h 2011272"/>
              <a:gd name="connsiteX3" fmla="*/ 2011272 w 2011272"/>
              <a:gd name="connsiteY3" fmla="*/ 1676053 h 2011272"/>
              <a:gd name="connsiteX4" fmla="*/ 1676053 w 2011272"/>
              <a:gd name="connsiteY4" fmla="*/ 2011272 h 2011272"/>
              <a:gd name="connsiteX5" fmla="*/ 335219 w 2011272"/>
              <a:gd name="connsiteY5" fmla="*/ 2011272 h 2011272"/>
              <a:gd name="connsiteX6" fmla="*/ 0 w 2011272"/>
              <a:gd name="connsiteY6" fmla="*/ 1676053 h 2011272"/>
              <a:gd name="connsiteX7" fmla="*/ 0 w 2011272"/>
              <a:gd name="connsiteY7" fmla="*/ 335219 h 2011272"/>
              <a:gd name="connsiteX8" fmla="*/ 335219 w 2011272"/>
              <a:gd name="connsiteY8" fmla="*/ 0 h 2011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11272" h="2011272">
                <a:moveTo>
                  <a:pt x="335219" y="0"/>
                </a:moveTo>
                <a:lnTo>
                  <a:pt x="1676053" y="0"/>
                </a:lnTo>
                <a:cubicBezTo>
                  <a:pt x="1861189" y="0"/>
                  <a:pt x="2011272" y="150083"/>
                  <a:pt x="2011272" y="335219"/>
                </a:cubicBezTo>
                <a:lnTo>
                  <a:pt x="2011272" y="1676053"/>
                </a:lnTo>
                <a:cubicBezTo>
                  <a:pt x="2011272" y="1861189"/>
                  <a:pt x="1861189" y="2011272"/>
                  <a:pt x="1676053" y="2011272"/>
                </a:cubicBezTo>
                <a:lnTo>
                  <a:pt x="335219" y="2011272"/>
                </a:lnTo>
                <a:cubicBezTo>
                  <a:pt x="150083" y="2011272"/>
                  <a:pt x="0" y="1861189"/>
                  <a:pt x="0" y="1676053"/>
                </a:cubicBezTo>
                <a:lnTo>
                  <a:pt x="0" y="335219"/>
                </a:lnTo>
                <a:cubicBezTo>
                  <a:pt x="0" y="150083"/>
                  <a:pt x="150083" y="0"/>
                  <a:pt x="335219"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13" name="Picture Placeholder 12">
            <a:extLst>
              <a:ext uri="{FF2B5EF4-FFF2-40B4-BE49-F238E27FC236}">
                <a16:creationId xmlns:a16="http://schemas.microsoft.com/office/drawing/2014/main" id="{BAE4CF16-88C3-4336-AE38-7311DF05D661}"/>
              </a:ext>
            </a:extLst>
          </p:cNvPr>
          <p:cNvSpPr>
            <a:spLocks noGrp="1"/>
          </p:cNvSpPr>
          <p:nvPr>
            <p:ph type="pic" sz="quarter" idx="13"/>
          </p:nvPr>
        </p:nvSpPr>
        <p:spPr>
          <a:xfrm>
            <a:off x="8405004" y="1603821"/>
            <a:ext cx="2011272" cy="2011272"/>
          </a:xfrm>
          <a:custGeom>
            <a:avLst/>
            <a:gdLst>
              <a:gd name="connsiteX0" fmla="*/ 335219 w 2011272"/>
              <a:gd name="connsiteY0" fmla="*/ 0 h 2011272"/>
              <a:gd name="connsiteX1" fmla="*/ 1676053 w 2011272"/>
              <a:gd name="connsiteY1" fmla="*/ 0 h 2011272"/>
              <a:gd name="connsiteX2" fmla="*/ 2011272 w 2011272"/>
              <a:gd name="connsiteY2" fmla="*/ 335219 h 2011272"/>
              <a:gd name="connsiteX3" fmla="*/ 2011272 w 2011272"/>
              <a:gd name="connsiteY3" fmla="*/ 1676053 h 2011272"/>
              <a:gd name="connsiteX4" fmla="*/ 1676053 w 2011272"/>
              <a:gd name="connsiteY4" fmla="*/ 2011272 h 2011272"/>
              <a:gd name="connsiteX5" fmla="*/ 335219 w 2011272"/>
              <a:gd name="connsiteY5" fmla="*/ 2011272 h 2011272"/>
              <a:gd name="connsiteX6" fmla="*/ 0 w 2011272"/>
              <a:gd name="connsiteY6" fmla="*/ 1676053 h 2011272"/>
              <a:gd name="connsiteX7" fmla="*/ 0 w 2011272"/>
              <a:gd name="connsiteY7" fmla="*/ 335219 h 2011272"/>
              <a:gd name="connsiteX8" fmla="*/ 335219 w 2011272"/>
              <a:gd name="connsiteY8" fmla="*/ 0 h 2011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11272" h="2011272">
                <a:moveTo>
                  <a:pt x="335219" y="0"/>
                </a:moveTo>
                <a:lnTo>
                  <a:pt x="1676053" y="0"/>
                </a:lnTo>
                <a:cubicBezTo>
                  <a:pt x="1861189" y="0"/>
                  <a:pt x="2011272" y="150083"/>
                  <a:pt x="2011272" y="335219"/>
                </a:cubicBezTo>
                <a:lnTo>
                  <a:pt x="2011272" y="1676053"/>
                </a:lnTo>
                <a:cubicBezTo>
                  <a:pt x="2011272" y="1861189"/>
                  <a:pt x="1861189" y="2011272"/>
                  <a:pt x="1676053" y="2011272"/>
                </a:cubicBezTo>
                <a:lnTo>
                  <a:pt x="335219" y="2011272"/>
                </a:lnTo>
                <a:cubicBezTo>
                  <a:pt x="150083" y="2011272"/>
                  <a:pt x="0" y="1861189"/>
                  <a:pt x="0" y="1676053"/>
                </a:cubicBezTo>
                <a:lnTo>
                  <a:pt x="0" y="335219"/>
                </a:lnTo>
                <a:cubicBezTo>
                  <a:pt x="0" y="150083"/>
                  <a:pt x="150083" y="0"/>
                  <a:pt x="335219"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309235817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ppt_x"/>
                                          </p:val>
                                        </p:tav>
                                        <p:tav tm="100000">
                                          <p:val>
                                            <p:strVal val="#ppt_x"/>
                                          </p:val>
                                        </p:tav>
                                      </p:tavLst>
                                    </p:anim>
                                    <p:anim calcmode="lin" valueType="num">
                                      <p:cBhvr additive="base">
                                        <p:cTn id="16" dur="1000" fill="hold"/>
                                        <p:tgtEl>
                                          <p:spTgt spid="11"/>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100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1000" fill="hold"/>
                                        <p:tgtEl>
                                          <p:spTgt spid="12"/>
                                        </p:tgtEl>
                                        <p:attrNameLst>
                                          <p:attrName>ppt_x</p:attrName>
                                        </p:attrNameLst>
                                      </p:cBhvr>
                                      <p:tavLst>
                                        <p:tav tm="0">
                                          <p:val>
                                            <p:strVal val="#ppt_x"/>
                                          </p:val>
                                        </p:tav>
                                        <p:tav tm="100000">
                                          <p:val>
                                            <p:strVal val="#ppt_x"/>
                                          </p:val>
                                        </p:tav>
                                      </p:tavLst>
                                    </p:anim>
                                    <p:anim calcmode="lin" valueType="num">
                                      <p:cBhvr additive="base">
                                        <p:cTn id="20" dur="1000" fill="hold"/>
                                        <p:tgtEl>
                                          <p:spTgt spid="12"/>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2000"/>
                                  </p:stCondLst>
                                  <p:childTnLst>
                                    <p:set>
                                      <p:cBhvr>
                                        <p:cTn id="22" dur="1" fill="hold">
                                          <p:stCondLst>
                                            <p:cond delay="0"/>
                                          </p:stCondLst>
                                        </p:cTn>
                                        <p:tgtEl>
                                          <p:spTgt spid="13"/>
                                        </p:tgtEl>
                                        <p:attrNameLst>
                                          <p:attrName>style.visibility</p:attrName>
                                        </p:attrNameLst>
                                      </p:cBhvr>
                                      <p:to>
                                        <p:strVal val="visible"/>
                                      </p:to>
                                    </p:set>
                                    <p:anim calcmode="lin" valueType="num">
                                      <p:cBhvr additive="base">
                                        <p:cTn id="23" dur="1000" fill="hold"/>
                                        <p:tgtEl>
                                          <p:spTgt spid="13"/>
                                        </p:tgtEl>
                                        <p:attrNameLst>
                                          <p:attrName>ppt_x</p:attrName>
                                        </p:attrNameLst>
                                      </p:cBhvr>
                                      <p:tavLst>
                                        <p:tav tm="0">
                                          <p:val>
                                            <p:strVal val="#ppt_x"/>
                                          </p:val>
                                        </p:tav>
                                        <p:tav tm="100000">
                                          <p:val>
                                            <p:strVal val="#ppt_x"/>
                                          </p:val>
                                        </p:tav>
                                      </p:tavLst>
                                    </p:anim>
                                    <p:anim calcmode="lin" valueType="num">
                                      <p:cBhvr additive="base">
                                        <p:cTn id="24" dur="10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P spid="11" grpId="0" animBg="1"/>
      <p:bldP spid="12" grpId="0" animBg="1"/>
      <p:bldP spid="13" grpId="0" animBg="1"/>
    </p:bld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6_Basic Layout">
    <p:spTree>
      <p:nvGrpSpPr>
        <p:cNvPr id="1" name=""/>
        <p:cNvGrpSpPr/>
        <p:nvPr/>
      </p:nvGrpSpPr>
      <p:grpSpPr>
        <a:xfrm>
          <a:off x="0" y="0"/>
          <a:ext cx="0" cy="0"/>
          <a:chOff x="0" y="0"/>
          <a:chExt cx="0" cy="0"/>
        </a:xfrm>
      </p:grpSpPr>
      <p:sp>
        <p:nvSpPr>
          <p:cNvPr id="16" name="Picture Placeholder 15">
            <a:extLst>
              <a:ext uri="{FF2B5EF4-FFF2-40B4-BE49-F238E27FC236}">
                <a16:creationId xmlns:a16="http://schemas.microsoft.com/office/drawing/2014/main" id="{0F6F594E-5323-4B26-A426-2EF44C604EA1}"/>
              </a:ext>
            </a:extLst>
          </p:cNvPr>
          <p:cNvSpPr>
            <a:spLocks noGrp="1"/>
          </p:cNvSpPr>
          <p:nvPr>
            <p:ph type="pic" sz="quarter" idx="11"/>
          </p:nvPr>
        </p:nvSpPr>
        <p:spPr>
          <a:xfrm>
            <a:off x="1100753" y="1739900"/>
            <a:ext cx="1875194" cy="1875194"/>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15" name="Picture Placeholder 14">
            <a:extLst>
              <a:ext uri="{FF2B5EF4-FFF2-40B4-BE49-F238E27FC236}">
                <a16:creationId xmlns:a16="http://schemas.microsoft.com/office/drawing/2014/main" id="{F2E94D43-B23B-4A20-A5DA-E744E5C34397}"/>
              </a:ext>
            </a:extLst>
          </p:cNvPr>
          <p:cNvSpPr>
            <a:spLocks noGrp="1"/>
          </p:cNvSpPr>
          <p:nvPr>
            <p:ph type="pic" sz="quarter" idx="12"/>
          </p:nvPr>
        </p:nvSpPr>
        <p:spPr>
          <a:xfrm>
            <a:off x="3805853" y="1739900"/>
            <a:ext cx="1875194" cy="1875194"/>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14" name="Picture Placeholder 13">
            <a:extLst>
              <a:ext uri="{FF2B5EF4-FFF2-40B4-BE49-F238E27FC236}">
                <a16:creationId xmlns:a16="http://schemas.microsoft.com/office/drawing/2014/main" id="{BFED64C8-82FB-4547-A7BD-5173EF9B5F0E}"/>
              </a:ext>
            </a:extLst>
          </p:cNvPr>
          <p:cNvSpPr>
            <a:spLocks noGrp="1"/>
          </p:cNvSpPr>
          <p:nvPr>
            <p:ph type="pic" sz="quarter" idx="13"/>
          </p:nvPr>
        </p:nvSpPr>
        <p:spPr>
          <a:xfrm>
            <a:off x="6510953" y="1739900"/>
            <a:ext cx="1875194" cy="1875194"/>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13" name="Picture Placeholder 12">
            <a:extLst>
              <a:ext uri="{FF2B5EF4-FFF2-40B4-BE49-F238E27FC236}">
                <a16:creationId xmlns:a16="http://schemas.microsoft.com/office/drawing/2014/main" id="{94C81626-3254-4BC1-AB10-CDB6558F0D39}"/>
              </a:ext>
            </a:extLst>
          </p:cNvPr>
          <p:cNvSpPr>
            <a:spLocks noGrp="1"/>
          </p:cNvSpPr>
          <p:nvPr>
            <p:ph type="pic" sz="quarter" idx="14"/>
          </p:nvPr>
        </p:nvSpPr>
        <p:spPr>
          <a:xfrm>
            <a:off x="9216053" y="1739900"/>
            <a:ext cx="1875194" cy="1875194"/>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11" name="Title 1">
            <a:extLst>
              <a:ext uri="{FF2B5EF4-FFF2-40B4-BE49-F238E27FC236}">
                <a16:creationId xmlns:a16="http://schemas.microsoft.com/office/drawing/2014/main" id="{8FB64735-3821-1348-B84D-425C4C864186}"/>
              </a:ext>
            </a:extLst>
          </p:cNvPr>
          <p:cNvSpPr>
            <a:spLocks noGrp="1"/>
          </p:cNvSpPr>
          <p:nvPr>
            <p:ph type="title"/>
          </p:nvPr>
        </p:nvSpPr>
        <p:spPr>
          <a:xfrm>
            <a:off x="540248" y="539783"/>
            <a:ext cx="10515600" cy="434975"/>
          </a:xfrm>
        </p:spPr>
        <p:txBody>
          <a:bodyPr>
            <a:normAutofit/>
          </a:bodyPr>
          <a:lstStyle>
            <a:lvl1pPr algn="l">
              <a:defRPr sz="2000" b="1">
                <a:latin typeface="Arial" panose="020B0604020202020204" pitchFamily="34" charset="0"/>
                <a:cs typeface="Arial" panose="020B0604020202020204" pitchFamily="34" charset="0"/>
              </a:defRPr>
            </a:lvl1pPr>
          </a:lstStyle>
          <a:p>
            <a:endParaRPr lang="id-ID"/>
          </a:p>
        </p:txBody>
      </p:sp>
      <p:sp>
        <p:nvSpPr>
          <p:cNvPr id="12" name="Text Placeholder 7">
            <a:extLst>
              <a:ext uri="{FF2B5EF4-FFF2-40B4-BE49-F238E27FC236}">
                <a16:creationId xmlns:a16="http://schemas.microsoft.com/office/drawing/2014/main" id="{F0955EAE-9B14-C446-BCD7-7796C7D1B1F3}"/>
              </a:ext>
            </a:extLst>
          </p:cNvPr>
          <p:cNvSpPr>
            <a:spLocks noGrp="1"/>
          </p:cNvSpPr>
          <p:nvPr>
            <p:ph type="body" sz="quarter" idx="10"/>
          </p:nvPr>
        </p:nvSpPr>
        <p:spPr>
          <a:xfrm>
            <a:off x="540248" y="990063"/>
            <a:ext cx="10515600" cy="190500"/>
          </a:xfrm>
        </p:spPr>
        <p:txBody>
          <a:bodyPr>
            <a:noAutofit/>
          </a:bodyPr>
          <a:lstStyle>
            <a:lvl1pPr marL="0" indent="0" algn="l">
              <a:buNone/>
              <a:defRPr sz="1100">
                <a:solidFill>
                  <a:schemeClr val="bg1"/>
                </a:solidFill>
                <a:latin typeface="Arial" panose="020B0604020202020204" pitchFamily="34" charset="0"/>
                <a:cs typeface="Arial" panose="020B0604020202020204" pitchFamily="34" charset="0"/>
              </a:defRPr>
            </a:lvl1pPr>
          </a:lstStyle>
          <a:p>
            <a:pPr lvl="0"/>
            <a:endParaRPr lang="id-ID"/>
          </a:p>
        </p:txBody>
      </p:sp>
      <p:sp>
        <p:nvSpPr>
          <p:cNvPr id="17" name="Freeform 16">
            <a:extLst>
              <a:ext uri="{FF2B5EF4-FFF2-40B4-BE49-F238E27FC236}">
                <a16:creationId xmlns:a16="http://schemas.microsoft.com/office/drawing/2014/main" id="{61FDCFD0-6FEE-EB4D-AA5C-03C84F3BC051}"/>
              </a:ext>
            </a:extLst>
          </p:cNvPr>
          <p:cNvSpPr/>
          <p:nvPr userDrawn="1"/>
        </p:nvSpPr>
        <p:spPr>
          <a:xfrm>
            <a:off x="1" y="665542"/>
            <a:ext cx="504767" cy="153735"/>
          </a:xfrm>
          <a:custGeom>
            <a:avLst/>
            <a:gdLst>
              <a:gd name="connsiteX0" fmla="*/ 0 w 504768"/>
              <a:gd name="connsiteY0" fmla="*/ 0 h 153735"/>
              <a:gd name="connsiteX1" fmla="*/ 504769 w 504768"/>
              <a:gd name="connsiteY1" fmla="*/ 0 h 153735"/>
              <a:gd name="connsiteX2" fmla="*/ 421544 w 504768"/>
              <a:gd name="connsiteY2" fmla="*/ 153735 h 153735"/>
              <a:gd name="connsiteX3" fmla="*/ 0 w 504768"/>
              <a:gd name="connsiteY3" fmla="*/ 153735 h 153735"/>
              <a:gd name="connsiteX4" fmla="*/ 0 w 504768"/>
              <a:gd name="connsiteY4" fmla="*/ 0 h 1537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4768" h="153735">
                <a:moveTo>
                  <a:pt x="0" y="0"/>
                </a:moveTo>
                <a:lnTo>
                  <a:pt x="504769" y="0"/>
                </a:lnTo>
                <a:lnTo>
                  <a:pt x="421544" y="153735"/>
                </a:lnTo>
                <a:lnTo>
                  <a:pt x="0" y="153735"/>
                </a:lnTo>
                <a:lnTo>
                  <a:pt x="0" y="0"/>
                </a:lnTo>
                <a:close/>
              </a:path>
            </a:pathLst>
          </a:custGeom>
          <a:gradFill>
            <a:gsLst>
              <a:gs pos="0">
                <a:schemeClr val="accent1"/>
              </a:gs>
              <a:gs pos="100000">
                <a:schemeClr val="tx2"/>
              </a:gs>
            </a:gsLst>
            <a:lin ang="3000000" scaled="0"/>
          </a:gradFill>
          <a:ln w="8216" cap="flat">
            <a:noFill/>
            <a:prstDash val="solid"/>
            <a:miter/>
          </a:ln>
        </p:spPr>
        <p:txBody>
          <a:bodyPr rtlCol="0" anchor="ctr"/>
          <a:lstStyle/>
          <a:p>
            <a:endParaRPr lang="en-GB"/>
          </a:p>
        </p:txBody>
      </p:sp>
    </p:spTree>
    <p:extLst>
      <p:ext uri="{BB962C8B-B14F-4D97-AF65-F5344CB8AC3E}">
        <p14:creationId xmlns:p14="http://schemas.microsoft.com/office/powerpoint/2010/main" val="380101681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1000" fill="hold"/>
                                        <p:tgtEl>
                                          <p:spTgt spid="16"/>
                                        </p:tgtEl>
                                        <p:attrNameLst>
                                          <p:attrName>ppt_x</p:attrName>
                                        </p:attrNameLst>
                                      </p:cBhvr>
                                      <p:tavLst>
                                        <p:tav tm="0">
                                          <p:val>
                                            <p:strVal val="#ppt_x"/>
                                          </p:val>
                                        </p:tav>
                                        <p:tav tm="100000">
                                          <p:val>
                                            <p:strVal val="#ppt_x"/>
                                          </p:val>
                                        </p:tav>
                                      </p:tavLst>
                                    </p:anim>
                                    <p:anim calcmode="lin" valueType="num">
                                      <p:cBhvr additive="base">
                                        <p:cTn id="8" dur="1000" fill="hold"/>
                                        <p:tgtEl>
                                          <p:spTgt spid="16"/>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100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1000" fill="hold"/>
                                        <p:tgtEl>
                                          <p:spTgt spid="15"/>
                                        </p:tgtEl>
                                        <p:attrNameLst>
                                          <p:attrName>ppt_x</p:attrName>
                                        </p:attrNameLst>
                                      </p:cBhvr>
                                      <p:tavLst>
                                        <p:tav tm="0">
                                          <p:val>
                                            <p:strVal val="#ppt_x"/>
                                          </p:val>
                                        </p:tav>
                                        <p:tav tm="100000">
                                          <p:val>
                                            <p:strVal val="#ppt_x"/>
                                          </p:val>
                                        </p:tav>
                                      </p:tavLst>
                                    </p:anim>
                                    <p:anim calcmode="lin" valueType="num">
                                      <p:cBhvr additive="base">
                                        <p:cTn id="12" dur="1000" fill="hold"/>
                                        <p:tgtEl>
                                          <p:spTgt spid="15"/>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200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1000" fill="hold"/>
                                        <p:tgtEl>
                                          <p:spTgt spid="14"/>
                                        </p:tgtEl>
                                        <p:attrNameLst>
                                          <p:attrName>ppt_x</p:attrName>
                                        </p:attrNameLst>
                                      </p:cBhvr>
                                      <p:tavLst>
                                        <p:tav tm="0">
                                          <p:val>
                                            <p:strVal val="#ppt_x"/>
                                          </p:val>
                                        </p:tav>
                                        <p:tav tm="100000">
                                          <p:val>
                                            <p:strVal val="#ppt_x"/>
                                          </p:val>
                                        </p:tav>
                                      </p:tavLst>
                                    </p:anim>
                                    <p:anim calcmode="lin" valueType="num">
                                      <p:cBhvr additive="base">
                                        <p:cTn id="16" dur="1000" fill="hold"/>
                                        <p:tgtEl>
                                          <p:spTgt spid="14"/>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300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1000" fill="hold"/>
                                        <p:tgtEl>
                                          <p:spTgt spid="13"/>
                                        </p:tgtEl>
                                        <p:attrNameLst>
                                          <p:attrName>ppt_x</p:attrName>
                                        </p:attrNameLst>
                                      </p:cBhvr>
                                      <p:tavLst>
                                        <p:tav tm="0">
                                          <p:val>
                                            <p:strVal val="#ppt_x"/>
                                          </p:val>
                                        </p:tav>
                                        <p:tav tm="100000">
                                          <p:val>
                                            <p:strVal val="#ppt_x"/>
                                          </p:val>
                                        </p:tav>
                                      </p:tavLst>
                                    </p:anim>
                                    <p:anim calcmode="lin" valueType="num">
                                      <p:cBhvr additive="base">
                                        <p:cTn id="20" dur="1000" fill="hold"/>
                                        <p:tgtEl>
                                          <p:spTgt spid="13"/>
                                        </p:tgtEl>
                                        <p:attrNameLst>
                                          <p:attrName>ppt_y</p:attrName>
                                        </p:attrNameLst>
                                      </p:cBhvr>
                                      <p:tavLst>
                                        <p:tav tm="0">
                                          <p:val>
                                            <p:strVal val="1+#ppt_h/2"/>
                                          </p:val>
                                        </p:tav>
                                        <p:tav tm="100000">
                                          <p:val>
                                            <p:strVal val="#ppt_y"/>
                                          </p:val>
                                        </p:tav>
                                      </p:tavLst>
                                    </p:anim>
                                  </p:childTnLst>
                                </p:cTn>
                              </p:par>
                              <p:par>
                                <p:cTn id="21" presetID="2" presetClass="entr" presetSubtype="1" decel="100000" fill="hold" grpId="0" nodeType="withEffect" nodePh="1">
                                  <p:stCondLst>
                                    <p:cond delay="0"/>
                                  </p:stCondLst>
                                  <p:endCondLst>
                                    <p:cond evt="begin" delay="0">
                                      <p:tn val="21"/>
                                    </p:cond>
                                  </p:endCondLst>
                                  <p:childTnLst>
                                    <p:set>
                                      <p:cBhvr>
                                        <p:cTn id="22" dur="1" fill="hold">
                                          <p:stCondLst>
                                            <p:cond delay="0"/>
                                          </p:stCondLst>
                                        </p:cTn>
                                        <p:tgtEl>
                                          <p:spTgt spid="12">
                                            <p:txEl>
                                              <p:pRg st="0" end="0"/>
                                            </p:txEl>
                                          </p:spTgt>
                                        </p:tgtEl>
                                        <p:attrNameLst>
                                          <p:attrName>style.visibility</p:attrName>
                                        </p:attrNameLst>
                                      </p:cBhvr>
                                      <p:to>
                                        <p:strVal val="visible"/>
                                      </p:to>
                                    </p:set>
                                    <p:anim calcmode="lin" valueType="num">
                                      <p:cBhvr additive="base">
                                        <p:cTn id="23" dur="1000" fill="hold"/>
                                        <p:tgtEl>
                                          <p:spTgt spid="12">
                                            <p:txEl>
                                              <p:pRg st="0" end="0"/>
                                            </p:txEl>
                                          </p:spTgt>
                                        </p:tgtEl>
                                        <p:attrNameLst>
                                          <p:attrName>ppt_x</p:attrName>
                                        </p:attrNameLst>
                                      </p:cBhvr>
                                      <p:tavLst>
                                        <p:tav tm="0">
                                          <p:val>
                                            <p:strVal val="#ppt_x"/>
                                          </p:val>
                                        </p:tav>
                                        <p:tav tm="100000">
                                          <p:val>
                                            <p:strVal val="#ppt_x"/>
                                          </p:val>
                                        </p:tav>
                                      </p:tavLst>
                                    </p:anim>
                                    <p:anim calcmode="lin" valueType="num">
                                      <p:cBhvr additive="base">
                                        <p:cTn id="24" dur="1000" fill="hold"/>
                                        <p:tgtEl>
                                          <p:spTgt spid="12">
                                            <p:txEl>
                                              <p:pRg st="0" end="0"/>
                                            </p:txEl>
                                          </p:spTgt>
                                        </p:tgtEl>
                                        <p:attrNameLst>
                                          <p:attrName>ppt_y</p:attrName>
                                        </p:attrNameLst>
                                      </p:cBhvr>
                                      <p:tavLst>
                                        <p:tav tm="0">
                                          <p:val>
                                            <p:strVal val="0-#ppt_h/2"/>
                                          </p:val>
                                        </p:tav>
                                        <p:tav tm="100000">
                                          <p:val>
                                            <p:strVal val="#ppt_y"/>
                                          </p:val>
                                        </p:tav>
                                      </p:tavLst>
                                    </p:anim>
                                  </p:childTnLst>
                                </p:cTn>
                              </p:par>
                              <p:par>
                                <p:cTn id="25" presetID="2" presetClass="entr" presetSubtype="1" decel="100000" fill="hold" grpId="0" nodeType="withEffect" nodePh="1">
                                  <p:stCondLst>
                                    <p:cond delay="250"/>
                                  </p:stCondLst>
                                  <p:endCondLst>
                                    <p:cond evt="begin" delay="0">
                                      <p:tn val="25"/>
                                    </p:cond>
                                  </p:end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1000" fill="hold"/>
                                        <p:tgtEl>
                                          <p:spTgt spid="11"/>
                                        </p:tgtEl>
                                        <p:attrNameLst>
                                          <p:attrName>ppt_x</p:attrName>
                                        </p:attrNameLst>
                                      </p:cBhvr>
                                      <p:tavLst>
                                        <p:tav tm="0">
                                          <p:val>
                                            <p:strVal val="#ppt_x"/>
                                          </p:val>
                                        </p:tav>
                                        <p:tav tm="100000">
                                          <p:val>
                                            <p:strVal val="#ppt_x"/>
                                          </p:val>
                                        </p:tav>
                                      </p:tavLst>
                                    </p:anim>
                                    <p:anim calcmode="lin" valueType="num">
                                      <p:cBhvr additive="base">
                                        <p:cTn id="28" dur="10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5" grpId="0" animBg="1"/>
      <p:bldP spid="14" grpId="0" animBg="1"/>
      <p:bldP spid="13" grpId="0" animBg="1"/>
      <p:bldP spid="11" grpId="0"/>
      <p:bldP spid="12"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12"/>
                        </p:tgtEl>
                        <p:attrNameLst>
                          <p:attrName>style.visibility</p:attrName>
                        </p:attrNameLst>
                      </p:cBhvr>
                      <p:to>
                        <p:strVal val="visible"/>
                      </p:to>
                    </p:set>
                    <p:anim calcmode="lin" valueType="num">
                      <p:cBhvr additive="base">
                        <p:cTn dur="1000" fill="hold"/>
                        <p:tgtEl>
                          <p:spTgt spid="12"/>
                        </p:tgtEl>
                        <p:attrNameLst>
                          <p:attrName>ppt_x</p:attrName>
                        </p:attrNameLst>
                      </p:cBhvr>
                      <p:tavLst>
                        <p:tav tm="0">
                          <p:val>
                            <p:strVal val="#ppt_x"/>
                          </p:val>
                        </p:tav>
                        <p:tav tm="100000">
                          <p:val>
                            <p:strVal val="#ppt_x"/>
                          </p:val>
                        </p:tav>
                      </p:tavLst>
                    </p:anim>
                    <p:anim calcmode="lin" valueType="num">
                      <p:cBhvr additive="base">
                        <p:cTn dur="1000" fill="hold"/>
                        <p:tgtEl>
                          <p:spTgt spid="12"/>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9_Basic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838200" y="365125"/>
            <a:ext cx="10515600" cy="434975"/>
          </a:xfrm>
        </p:spPr>
        <p:txBody>
          <a:bodyPr>
            <a:normAutofit/>
          </a:bodyPr>
          <a:lstStyle>
            <a:lvl1pPr algn="ctr">
              <a:defRPr sz="2400">
                <a:latin typeface="Raleway SemiBold" panose="020B0703030101060003" pitchFamily="34" charset="0"/>
              </a:defRPr>
            </a:lvl1pPr>
          </a:lstStyle>
          <a:p>
            <a:endParaRPr lang="id-ID"/>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838200" y="866775"/>
            <a:ext cx="10515600" cy="190500"/>
          </a:xfrm>
        </p:spPr>
        <p:txBody>
          <a:bodyPr>
            <a:noAutofit/>
          </a:bodyPr>
          <a:lstStyle>
            <a:lvl1pPr marL="0" indent="0" algn="ctr">
              <a:buNone/>
              <a:defRPr sz="1100">
                <a:solidFill>
                  <a:schemeClr val="bg1"/>
                </a:solidFill>
                <a:latin typeface="Raleway Thin" panose="020B0203030101060003" pitchFamily="34" charset="0"/>
              </a:defRPr>
            </a:lvl1pPr>
          </a:lstStyle>
          <a:p>
            <a:pPr lvl="0"/>
            <a:endParaRPr lang="id-ID"/>
          </a:p>
        </p:txBody>
      </p:sp>
      <p:sp>
        <p:nvSpPr>
          <p:cNvPr id="16" name="Picture Placeholder 15">
            <a:extLst>
              <a:ext uri="{FF2B5EF4-FFF2-40B4-BE49-F238E27FC236}">
                <a16:creationId xmlns:a16="http://schemas.microsoft.com/office/drawing/2014/main" id="{0F6F594E-5323-4B26-A426-2EF44C604EA1}"/>
              </a:ext>
            </a:extLst>
          </p:cNvPr>
          <p:cNvSpPr>
            <a:spLocks noGrp="1"/>
          </p:cNvSpPr>
          <p:nvPr>
            <p:ph type="pic" sz="quarter" idx="11"/>
          </p:nvPr>
        </p:nvSpPr>
        <p:spPr>
          <a:xfrm>
            <a:off x="1100753" y="3885988"/>
            <a:ext cx="1875194" cy="1875194"/>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15" name="Picture Placeholder 14">
            <a:extLst>
              <a:ext uri="{FF2B5EF4-FFF2-40B4-BE49-F238E27FC236}">
                <a16:creationId xmlns:a16="http://schemas.microsoft.com/office/drawing/2014/main" id="{F2E94D43-B23B-4A20-A5DA-E744E5C34397}"/>
              </a:ext>
            </a:extLst>
          </p:cNvPr>
          <p:cNvSpPr>
            <a:spLocks noGrp="1"/>
          </p:cNvSpPr>
          <p:nvPr>
            <p:ph type="pic" sz="quarter" idx="12"/>
          </p:nvPr>
        </p:nvSpPr>
        <p:spPr>
          <a:xfrm>
            <a:off x="3805853" y="3885988"/>
            <a:ext cx="1875194" cy="1875194"/>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14" name="Picture Placeholder 13">
            <a:extLst>
              <a:ext uri="{FF2B5EF4-FFF2-40B4-BE49-F238E27FC236}">
                <a16:creationId xmlns:a16="http://schemas.microsoft.com/office/drawing/2014/main" id="{BFED64C8-82FB-4547-A7BD-5173EF9B5F0E}"/>
              </a:ext>
            </a:extLst>
          </p:cNvPr>
          <p:cNvSpPr>
            <a:spLocks noGrp="1"/>
          </p:cNvSpPr>
          <p:nvPr>
            <p:ph type="pic" sz="quarter" idx="13"/>
          </p:nvPr>
        </p:nvSpPr>
        <p:spPr>
          <a:xfrm>
            <a:off x="6510953" y="3885988"/>
            <a:ext cx="1875194" cy="1875194"/>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13" name="Picture Placeholder 12">
            <a:extLst>
              <a:ext uri="{FF2B5EF4-FFF2-40B4-BE49-F238E27FC236}">
                <a16:creationId xmlns:a16="http://schemas.microsoft.com/office/drawing/2014/main" id="{94C81626-3254-4BC1-AB10-CDB6558F0D39}"/>
              </a:ext>
            </a:extLst>
          </p:cNvPr>
          <p:cNvSpPr>
            <a:spLocks noGrp="1"/>
          </p:cNvSpPr>
          <p:nvPr>
            <p:ph type="pic" sz="quarter" idx="14"/>
          </p:nvPr>
        </p:nvSpPr>
        <p:spPr>
          <a:xfrm>
            <a:off x="9216053" y="3885988"/>
            <a:ext cx="1875194" cy="1875194"/>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26191557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1000" fill="hold"/>
                                        <p:tgtEl>
                                          <p:spTgt spid="16"/>
                                        </p:tgtEl>
                                        <p:attrNameLst>
                                          <p:attrName>ppt_x</p:attrName>
                                        </p:attrNameLst>
                                      </p:cBhvr>
                                      <p:tavLst>
                                        <p:tav tm="0">
                                          <p:val>
                                            <p:strVal val="#ppt_x"/>
                                          </p:val>
                                        </p:tav>
                                        <p:tav tm="100000">
                                          <p:val>
                                            <p:strVal val="#ppt_x"/>
                                          </p:val>
                                        </p:tav>
                                      </p:tavLst>
                                    </p:anim>
                                    <p:anim calcmode="lin" valueType="num">
                                      <p:cBhvr additive="base">
                                        <p:cTn id="16" dur="1000" fill="hold"/>
                                        <p:tgtEl>
                                          <p:spTgt spid="16"/>
                                        </p:tgtEl>
                                        <p:attrNameLst>
                                          <p:attrName>ppt_y</p:attrName>
                                        </p:attrNameLst>
                                      </p:cBhvr>
                                      <p:tavLst>
                                        <p:tav tm="0">
                                          <p:val>
                                            <p:strVal val="0-#ppt_h/2"/>
                                          </p:val>
                                        </p:tav>
                                        <p:tav tm="100000">
                                          <p:val>
                                            <p:strVal val="#ppt_y"/>
                                          </p:val>
                                        </p:tav>
                                      </p:tavLst>
                                    </p:anim>
                                  </p:childTnLst>
                                </p:cTn>
                              </p:par>
                              <p:par>
                                <p:cTn id="17" presetID="2" presetClass="entr" presetSubtype="1" decel="100000" fill="hold" grpId="0" nodeType="withEffect">
                                  <p:stCondLst>
                                    <p:cond delay="100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1000" fill="hold"/>
                                        <p:tgtEl>
                                          <p:spTgt spid="15"/>
                                        </p:tgtEl>
                                        <p:attrNameLst>
                                          <p:attrName>ppt_x</p:attrName>
                                        </p:attrNameLst>
                                      </p:cBhvr>
                                      <p:tavLst>
                                        <p:tav tm="0">
                                          <p:val>
                                            <p:strVal val="#ppt_x"/>
                                          </p:val>
                                        </p:tav>
                                        <p:tav tm="100000">
                                          <p:val>
                                            <p:strVal val="#ppt_x"/>
                                          </p:val>
                                        </p:tav>
                                      </p:tavLst>
                                    </p:anim>
                                    <p:anim calcmode="lin" valueType="num">
                                      <p:cBhvr additive="base">
                                        <p:cTn id="20" dur="1000" fill="hold"/>
                                        <p:tgtEl>
                                          <p:spTgt spid="15"/>
                                        </p:tgtEl>
                                        <p:attrNameLst>
                                          <p:attrName>ppt_y</p:attrName>
                                        </p:attrNameLst>
                                      </p:cBhvr>
                                      <p:tavLst>
                                        <p:tav tm="0">
                                          <p:val>
                                            <p:strVal val="0-#ppt_h/2"/>
                                          </p:val>
                                        </p:tav>
                                        <p:tav tm="100000">
                                          <p:val>
                                            <p:strVal val="#ppt_y"/>
                                          </p:val>
                                        </p:tav>
                                      </p:tavLst>
                                    </p:anim>
                                  </p:childTnLst>
                                </p:cTn>
                              </p:par>
                              <p:par>
                                <p:cTn id="21" presetID="2" presetClass="entr" presetSubtype="1" decel="100000" fill="hold" grpId="0" nodeType="withEffect">
                                  <p:stCondLst>
                                    <p:cond delay="2000"/>
                                  </p:stCondLst>
                                  <p:childTnLst>
                                    <p:set>
                                      <p:cBhvr>
                                        <p:cTn id="22" dur="1" fill="hold">
                                          <p:stCondLst>
                                            <p:cond delay="0"/>
                                          </p:stCondLst>
                                        </p:cTn>
                                        <p:tgtEl>
                                          <p:spTgt spid="14"/>
                                        </p:tgtEl>
                                        <p:attrNameLst>
                                          <p:attrName>style.visibility</p:attrName>
                                        </p:attrNameLst>
                                      </p:cBhvr>
                                      <p:to>
                                        <p:strVal val="visible"/>
                                      </p:to>
                                    </p:set>
                                    <p:anim calcmode="lin" valueType="num">
                                      <p:cBhvr additive="base">
                                        <p:cTn id="23" dur="1000" fill="hold"/>
                                        <p:tgtEl>
                                          <p:spTgt spid="14"/>
                                        </p:tgtEl>
                                        <p:attrNameLst>
                                          <p:attrName>ppt_x</p:attrName>
                                        </p:attrNameLst>
                                      </p:cBhvr>
                                      <p:tavLst>
                                        <p:tav tm="0">
                                          <p:val>
                                            <p:strVal val="#ppt_x"/>
                                          </p:val>
                                        </p:tav>
                                        <p:tav tm="100000">
                                          <p:val>
                                            <p:strVal val="#ppt_x"/>
                                          </p:val>
                                        </p:tav>
                                      </p:tavLst>
                                    </p:anim>
                                    <p:anim calcmode="lin" valueType="num">
                                      <p:cBhvr additive="base">
                                        <p:cTn id="24" dur="1000" fill="hold"/>
                                        <p:tgtEl>
                                          <p:spTgt spid="14"/>
                                        </p:tgtEl>
                                        <p:attrNameLst>
                                          <p:attrName>ppt_y</p:attrName>
                                        </p:attrNameLst>
                                      </p:cBhvr>
                                      <p:tavLst>
                                        <p:tav tm="0">
                                          <p:val>
                                            <p:strVal val="0-#ppt_h/2"/>
                                          </p:val>
                                        </p:tav>
                                        <p:tav tm="100000">
                                          <p:val>
                                            <p:strVal val="#ppt_y"/>
                                          </p:val>
                                        </p:tav>
                                      </p:tavLst>
                                    </p:anim>
                                  </p:childTnLst>
                                </p:cTn>
                              </p:par>
                              <p:par>
                                <p:cTn id="25" presetID="2" presetClass="entr" presetSubtype="1" decel="100000" fill="hold" grpId="0" nodeType="withEffect">
                                  <p:stCondLst>
                                    <p:cond delay="300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1000" fill="hold"/>
                                        <p:tgtEl>
                                          <p:spTgt spid="13"/>
                                        </p:tgtEl>
                                        <p:attrNameLst>
                                          <p:attrName>ppt_x</p:attrName>
                                        </p:attrNameLst>
                                      </p:cBhvr>
                                      <p:tavLst>
                                        <p:tav tm="0">
                                          <p:val>
                                            <p:strVal val="#ppt_x"/>
                                          </p:val>
                                        </p:tav>
                                        <p:tav tm="100000">
                                          <p:val>
                                            <p:strVal val="#ppt_x"/>
                                          </p:val>
                                        </p:tav>
                                      </p:tavLst>
                                    </p:anim>
                                    <p:anim calcmode="lin" valueType="num">
                                      <p:cBhvr additive="base">
                                        <p:cTn id="28" dur="1000" fill="hold"/>
                                        <p:tgtEl>
                                          <p:spTgt spid="1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P spid="16" grpId="0" animBg="1"/>
      <p:bldP spid="15" grpId="0" animBg="1"/>
      <p:bldP spid="14" grpId="0" animBg="1"/>
      <p:bldP spid="13" grpId="0" animBg="1"/>
    </p:bld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7_Basic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838200" y="365125"/>
            <a:ext cx="10515600" cy="434975"/>
          </a:xfrm>
        </p:spPr>
        <p:txBody>
          <a:bodyPr>
            <a:normAutofit/>
          </a:bodyPr>
          <a:lstStyle>
            <a:lvl1pPr algn="ctr">
              <a:defRPr sz="2400">
                <a:latin typeface="Raleway SemiBold" panose="020B0703030101060003" pitchFamily="34" charset="0"/>
              </a:defRPr>
            </a:lvl1pPr>
          </a:lstStyle>
          <a:p>
            <a:endParaRPr lang="id-ID"/>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838200" y="866775"/>
            <a:ext cx="10515600" cy="190500"/>
          </a:xfrm>
        </p:spPr>
        <p:txBody>
          <a:bodyPr>
            <a:noAutofit/>
          </a:bodyPr>
          <a:lstStyle>
            <a:lvl1pPr marL="0" indent="0" algn="ctr">
              <a:buNone/>
              <a:defRPr sz="1100">
                <a:solidFill>
                  <a:schemeClr val="bg1"/>
                </a:solidFill>
                <a:latin typeface="Raleway Thin" panose="020B0203030101060003" pitchFamily="34" charset="0"/>
              </a:defRPr>
            </a:lvl1pPr>
          </a:lstStyle>
          <a:p>
            <a:pPr lvl="0"/>
            <a:endParaRPr lang="id-ID"/>
          </a:p>
        </p:txBody>
      </p:sp>
      <p:sp>
        <p:nvSpPr>
          <p:cNvPr id="14" name="Picture Placeholder 13">
            <a:extLst>
              <a:ext uri="{FF2B5EF4-FFF2-40B4-BE49-F238E27FC236}">
                <a16:creationId xmlns:a16="http://schemas.microsoft.com/office/drawing/2014/main" id="{4EA711FD-AE88-4179-AFDB-DE48BAB0F269}"/>
              </a:ext>
            </a:extLst>
          </p:cNvPr>
          <p:cNvSpPr>
            <a:spLocks noGrp="1"/>
          </p:cNvSpPr>
          <p:nvPr>
            <p:ph type="pic" sz="quarter" idx="11"/>
          </p:nvPr>
        </p:nvSpPr>
        <p:spPr>
          <a:xfrm>
            <a:off x="1100752" y="1739899"/>
            <a:ext cx="1875194" cy="1875194"/>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15" name="Picture Placeholder 14">
            <a:extLst>
              <a:ext uri="{FF2B5EF4-FFF2-40B4-BE49-F238E27FC236}">
                <a16:creationId xmlns:a16="http://schemas.microsoft.com/office/drawing/2014/main" id="{A9C39B67-77C0-492C-9C33-9A2F05609957}"/>
              </a:ext>
            </a:extLst>
          </p:cNvPr>
          <p:cNvSpPr>
            <a:spLocks noGrp="1"/>
          </p:cNvSpPr>
          <p:nvPr>
            <p:ph type="pic" sz="quarter" idx="12"/>
          </p:nvPr>
        </p:nvSpPr>
        <p:spPr>
          <a:xfrm>
            <a:off x="3805852" y="4012987"/>
            <a:ext cx="1875194" cy="1875194"/>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16" name="Picture Placeholder 15">
            <a:extLst>
              <a:ext uri="{FF2B5EF4-FFF2-40B4-BE49-F238E27FC236}">
                <a16:creationId xmlns:a16="http://schemas.microsoft.com/office/drawing/2014/main" id="{89FE2F1E-412D-4A14-BF99-4275D5464585}"/>
              </a:ext>
            </a:extLst>
          </p:cNvPr>
          <p:cNvSpPr>
            <a:spLocks noGrp="1"/>
          </p:cNvSpPr>
          <p:nvPr>
            <p:ph type="pic" sz="quarter" idx="13"/>
          </p:nvPr>
        </p:nvSpPr>
        <p:spPr>
          <a:xfrm>
            <a:off x="6510952" y="1739899"/>
            <a:ext cx="1875194" cy="1875194"/>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13" name="Picture Placeholder 12">
            <a:extLst>
              <a:ext uri="{FF2B5EF4-FFF2-40B4-BE49-F238E27FC236}">
                <a16:creationId xmlns:a16="http://schemas.microsoft.com/office/drawing/2014/main" id="{481CFD21-F2AA-4539-ACD4-F28B10335532}"/>
              </a:ext>
            </a:extLst>
          </p:cNvPr>
          <p:cNvSpPr>
            <a:spLocks noGrp="1"/>
          </p:cNvSpPr>
          <p:nvPr>
            <p:ph type="pic" sz="quarter" idx="14"/>
          </p:nvPr>
        </p:nvSpPr>
        <p:spPr>
          <a:xfrm>
            <a:off x="9216052" y="4012987"/>
            <a:ext cx="1875194" cy="1875194"/>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272833928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1000" fill="hold"/>
                                        <p:tgtEl>
                                          <p:spTgt spid="14"/>
                                        </p:tgtEl>
                                        <p:attrNameLst>
                                          <p:attrName>ppt_x</p:attrName>
                                        </p:attrNameLst>
                                      </p:cBhvr>
                                      <p:tavLst>
                                        <p:tav tm="0">
                                          <p:val>
                                            <p:strVal val="#ppt_x"/>
                                          </p:val>
                                        </p:tav>
                                        <p:tav tm="100000">
                                          <p:val>
                                            <p:strVal val="#ppt_x"/>
                                          </p:val>
                                        </p:tav>
                                      </p:tavLst>
                                    </p:anim>
                                    <p:anim calcmode="lin" valueType="num">
                                      <p:cBhvr additive="base">
                                        <p:cTn id="16" dur="1000" fill="hold"/>
                                        <p:tgtEl>
                                          <p:spTgt spid="14"/>
                                        </p:tgtEl>
                                        <p:attrNameLst>
                                          <p:attrName>ppt_y</p:attrName>
                                        </p:attrNameLst>
                                      </p:cBhvr>
                                      <p:tavLst>
                                        <p:tav tm="0">
                                          <p:val>
                                            <p:strVal val="1+#ppt_h/2"/>
                                          </p:val>
                                        </p:tav>
                                        <p:tav tm="100000">
                                          <p:val>
                                            <p:strVal val="#ppt_y"/>
                                          </p:val>
                                        </p:tav>
                                      </p:tavLst>
                                    </p:anim>
                                  </p:childTnLst>
                                </p:cTn>
                              </p:par>
                              <p:par>
                                <p:cTn id="17" presetID="2" presetClass="entr" presetSubtype="1" decel="100000" fill="hold" grpId="0" nodeType="withEffect">
                                  <p:stCondLst>
                                    <p:cond delay="100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1000" fill="hold"/>
                                        <p:tgtEl>
                                          <p:spTgt spid="15"/>
                                        </p:tgtEl>
                                        <p:attrNameLst>
                                          <p:attrName>ppt_x</p:attrName>
                                        </p:attrNameLst>
                                      </p:cBhvr>
                                      <p:tavLst>
                                        <p:tav tm="0">
                                          <p:val>
                                            <p:strVal val="#ppt_x"/>
                                          </p:val>
                                        </p:tav>
                                        <p:tav tm="100000">
                                          <p:val>
                                            <p:strVal val="#ppt_x"/>
                                          </p:val>
                                        </p:tav>
                                      </p:tavLst>
                                    </p:anim>
                                    <p:anim calcmode="lin" valueType="num">
                                      <p:cBhvr additive="base">
                                        <p:cTn id="20" dur="1000" fill="hold"/>
                                        <p:tgtEl>
                                          <p:spTgt spid="15"/>
                                        </p:tgtEl>
                                        <p:attrNameLst>
                                          <p:attrName>ppt_y</p:attrName>
                                        </p:attrNameLst>
                                      </p:cBhvr>
                                      <p:tavLst>
                                        <p:tav tm="0">
                                          <p:val>
                                            <p:strVal val="0-#ppt_h/2"/>
                                          </p:val>
                                        </p:tav>
                                        <p:tav tm="100000">
                                          <p:val>
                                            <p:strVal val="#ppt_y"/>
                                          </p:val>
                                        </p:tav>
                                      </p:tavLst>
                                    </p:anim>
                                  </p:childTnLst>
                                </p:cTn>
                              </p:par>
                              <p:par>
                                <p:cTn id="21" presetID="2" presetClass="entr" presetSubtype="4" decel="100000" fill="hold" grpId="0" nodeType="withEffect">
                                  <p:stCondLst>
                                    <p:cond delay="2000"/>
                                  </p:stCondLst>
                                  <p:childTnLst>
                                    <p:set>
                                      <p:cBhvr>
                                        <p:cTn id="22" dur="1" fill="hold">
                                          <p:stCondLst>
                                            <p:cond delay="0"/>
                                          </p:stCondLst>
                                        </p:cTn>
                                        <p:tgtEl>
                                          <p:spTgt spid="16"/>
                                        </p:tgtEl>
                                        <p:attrNameLst>
                                          <p:attrName>style.visibility</p:attrName>
                                        </p:attrNameLst>
                                      </p:cBhvr>
                                      <p:to>
                                        <p:strVal val="visible"/>
                                      </p:to>
                                    </p:set>
                                    <p:anim calcmode="lin" valueType="num">
                                      <p:cBhvr additive="base">
                                        <p:cTn id="23" dur="1000" fill="hold"/>
                                        <p:tgtEl>
                                          <p:spTgt spid="16"/>
                                        </p:tgtEl>
                                        <p:attrNameLst>
                                          <p:attrName>ppt_x</p:attrName>
                                        </p:attrNameLst>
                                      </p:cBhvr>
                                      <p:tavLst>
                                        <p:tav tm="0">
                                          <p:val>
                                            <p:strVal val="#ppt_x"/>
                                          </p:val>
                                        </p:tav>
                                        <p:tav tm="100000">
                                          <p:val>
                                            <p:strVal val="#ppt_x"/>
                                          </p:val>
                                        </p:tav>
                                      </p:tavLst>
                                    </p:anim>
                                    <p:anim calcmode="lin" valueType="num">
                                      <p:cBhvr additive="base">
                                        <p:cTn id="24" dur="1000" fill="hold"/>
                                        <p:tgtEl>
                                          <p:spTgt spid="16"/>
                                        </p:tgtEl>
                                        <p:attrNameLst>
                                          <p:attrName>ppt_y</p:attrName>
                                        </p:attrNameLst>
                                      </p:cBhvr>
                                      <p:tavLst>
                                        <p:tav tm="0">
                                          <p:val>
                                            <p:strVal val="1+#ppt_h/2"/>
                                          </p:val>
                                        </p:tav>
                                        <p:tav tm="100000">
                                          <p:val>
                                            <p:strVal val="#ppt_y"/>
                                          </p:val>
                                        </p:tav>
                                      </p:tavLst>
                                    </p:anim>
                                  </p:childTnLst>
                                </p:cTn>
                              </p:par>
                              <p:par>
                                <p:cTn id="25" presetID="2" presetClass="entr" presetSubtype="1" decel="100000" fill="hold" grpId="0" nodeType="withEffect">
                                  <p:stCondLst>
                                    <p:cond delay="300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1000" fill="hold"/>
                                        <p:tgtEl>
                                          <p:spTgt spid="13"/>
                                        </p:tgtEl>
                                        <p:attrNameLst>
                                          <p:attrName>ppt_x</p:attrName>
                                        </p:attrNameLst>
                                      </p:cBhvr>
                                      <p:tavLst>
                                        <p:tav tm="0">
                                          <p:val>
                                            <p:strVal val="#ppt_x"/>
                                          </p:val>
                                        </p:tav>
                                        <p:tav tm="100000">
                                          <p:val>
                                            <p:strVal val="#ppt_x"/>
                                          </p:val>
                                        </p:tav>
                                      </p:tavLst>
                                    </p:anim>
                                    <p:anim calcmode="lin" valueType="num">
                                      <p:cBhvr additive="base">
                                        <p:cTn id="28" dur="1000" fill="hold"/>
                                        <p:tgtEl>
                                          <p:spTgt spid="1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P spid="14" grpId="0" animBg="1"/>
      <p:bldP spid="15" grpId="0" animBg="1"/>
      <p:bldP spid="16" grpId="0" animBg="1"/>
      <p:bldP spid="13" grpId="0" animBg="1"/>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C8E91-8E7A-B145-ABB2-5E5AF80597DD}"/>
              </a:ext>
            </a:extLst>
          </p:cNvPr>
          <p:cNvSpPr>
            <a:spLocks noGrp="1"/>
          </p:cNvSpPr>
          <p:nvPr>
            <p:ph type="title"/>
          </p:nvPr>
        </p:nvSpPr>
        <p:spPr>
          <a:xfrm>
            <a:off x="838200" y="365125"/>
            <a:ext cx="10515600" cy="1325563"/>
          </a:xfrm>
          <a:prstGeom prst="rect">
            <a:avLst/>
          </a:prstGeom>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D6532175-FEF4-2A4F-9B9F-9ACA2F5AFE0C}"/>
              </a:ext>
            </a:extLst>
          </p:cNvPr>
          <p:cNvSpPr>
            <a:spLocks noGrp="1"/>
          </p:cNvSpPr>
          <p:nvPr>
            <p:ph sz="half" idx="1"/>
          </p:nvPr>
        </p:nvSpPr>
        <p:spPr>
          <a:xfrm>
            <a:off x="838200" y="1825625"/>
            <a:ext cx="5181600" cy="4351338"/>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F9C4A576-3E2B-4948-93BA-426D86A0E89D}"/>
              </a:ext>
            </a:extLst>
          </p:cNvPr>
          <p:cNvSpPr>
            <a:spLocks noGrp="1"/>
          </p:cNvSpPr>
          <p:nvPr>
            <p:ph sz="half" idx="2"/>
          </p:nvPr>
        </p:nvSpPr>
        <p:spPr>
          <a:xfrm>
            <a:off x="6172200" y="1825625"/>
            <a:ext cx="5181600" cy="4351338"/>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410876910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8_Basic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838200" y="365125"/>
            <a:ext cx="10515600" cy="434975"/>
          </a:xfrm>
        </p:spPr>
        <p:txBody>
          <a:bodyPr>
            <a:normAutofit/>
          </a:bodyPr>
          <a:lstStyle>
            <a:lvl1pPr algn="ctr">
              <a:defRPr sz="2400">
                <a:latin typeface="Raleway SemiBold" panose="020B0703030101060003" pitchFamily="34" charset="0"/>
              </a:defRPr>
            </a:lvl1pPr>
          </a:lstStyle>
          <a:p>
            <a:endParaRPr lang="id-ID"/>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838200" y="866775"/>
            <a:ext cx="10515600" cy="190500"/>
          </a:xfrm>
        </p:spPr>
        <p:txBody>
          <a:bodyPr>
            <a:noAutofit/>
          </a:bodyPr>
          <a:lstStyle>
            <a:lvl1pPr marL="0" indent="0" algn="ctr">
              <a:buNone/>
              <a:defRPr sz="1100">
                <a:solidFill>
                  <a:schemeClr val="bg1"/>
                </a:solidFill>
                <a:latin typeface="Raleway Thin" panose="020B0203030101060003" pitchFamily="34" charset="0"/>
              </a:defRPr>
            </a:lvl1pPr>
          </a:lstStyle>
          <a:p>
            <a:pPr lvl="0"/>
            <a:endParaRPr lang="id-ID"/>
          </a:p>
        </p:txBody>
      </p:sp>
      <p:sp>
        <p:nvSpPr>
          <p:cNvPr id="14" name="Picture Placeholder 13">
            <a:extLst>
              <a:ext uri="{FF2B5EF4-FFF2-40B4-BE49-F238E27FC236}">
                <a16:creationId xmlns:a16="http://schemas.microsoft.com/office/drawing/2014/main" id="{4EA711FD-AE88-4179-AFDB-DE48BAB0F269}"/>
              </a:ext>
            </a:extLst>
          </p:cNvPr>
          <p:cNvSpPr>
            <a:spLocks noGrp="1"/>
          </p:cNvSpPr>
          <p:nvPr>
            <p:ph type="pic" sz="quarter" idx="11"/>
          </p:nvPr>
        </p:nvSpPr>
        <p:spPr>
          <a:xfrm>
            <a:off x="1100752" y="4012987"/>
            <a:ext cx="1875194" cy="1875194"/>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15" name="Picture Placeholder 14">
            <a:extLst>
              <a:ext uri="{FF2B5EF4-FFF2-40B4-BE49-F238E27FC236}">
                <a16:creationId xmlns:a16="http://schemas.microsoft.com/office/drawing/2014/main" id="{A9C39B67-77C0-492C-9C33-9A2F05609957}"/>
              </a:ext>
            </a:extLst>
          </p:cNvPr>
          <p:cNvSpPr>
            <a:spLocks noGrp="1"/>
          </p:cNvSpPr>
          <p:nvPr>
            <p:ph type="pic" sz="quarter" idx="12"/>
          </p:nvPr>
        </p:nvSpPr>
        <p:spPr>
          <a:xfrm>
            <a:off x="3805852" y="1739899"/>
            <a:ext cx="1875194" cy="1875194"/>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16" name="Picture Placeholder 15">
            <a:extLst>
              <a:ext uri="{FF2B5EF4-FFF2-40B4-BE49-F238E27FC236}">
                <a16:creationId xmlns:a16="http://schemas.microsoft.com/office/drawing/2014/main" id="{89FE2F1E-412D-4A14-BF99-4275D5464585}"/>
              </a:ext>
            </a:extLst>
          </p:cNvPr>
          <p:cNvSpPr>
            <a:spLocks noGrp="1"/>
          </p:cNvSpPr>
          <p:nvPr>
            <p:ph type="pic" sz="quarter" idx="13"/>
          </p:nvPr>
        </p:nvSpPr>
        <p:spPr>
          <a:xfrm>
            <a:off x="6510952" y="4012987"/>
            <a:ext cx="1875194" cy="1875194"/>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13" name="Picture Placeholder 12">
            <a:extLst>
              <a:ext uri="{FF2B5EF4-FFF2-40B4-BE49-F238E27FC236}">
                <a16:creationId xmlns:a16="http://schemas.microsoft.com/office/drawing/2014/main" id="{481CFD21-F2AA-4539-ACD4-F28B10335532}"/>
              </a:ext>
            </a:extLst>
          </p:cNvPr>
          <p:cNvSpPr>
            <a:spLocks noGrp="1"/>
          </p:cNvSpPr>
          <p:nvPr>
            <p:ph type="pic" sz="quarter" idx="14"/>
          </p:nvPr>
        </p:nvSpPr>
        <p:spPr>
          <a:xfrm>
            <a:off x="9216052" y="1739899"/>
            <a:ext cx="1875194" cy="1875194"/>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214007487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1000" fill="hold"/>
                                        <p:tgtEl>
                                          <p:spTgt spid="14"/>
                                        </p:tgtEl>
                                        <p:attrNameLst>
                                          <p:attrName>ppt_x</p:attrName>
                                        </p:attrNameLst>
                                      </p:cBhvr>
                                      <p:tavLst>
                                        <p:tav tm="0">
                                          <p:val>
                                            <p:strVal val="#ppt_x"/>
                                          </p:val>
                                        </p:tav>
                                        <p:tav tm="100000">
                                          <p:val>
                                            <p:strVal val="#ppt_x"/>
                                          </p:val>
                                        </p:tav>
                                      </p:tavLst>
                                    </p:anim>
                                    <p:anim calcmode="lin" valueType="num">
                                      <p:cBhvr additive="base">
                                        <p:cTn id="16" dur="1000" fill="hold"/>
                                        <p:tgtEl>
                                          <p:spTgt spid="14"/>
                                        </p:tgtEl>
                                        <p:attrNameLst>
                                          <p:attrName>ppt_y</p:attrName>
                                        </p:attrNameLst>
                                      </p:cBhvr>
                                      <p:tavLst>
                                        <p:tav tm="0">
                                          <p:val>
                                            <p:strVal val="0-#ppt_h/2"/>
                                          </p:val>
                                        </p:tav>
                                        <p:tav tm="100000">
                                          <p:val>
                                            <p:strVal val="#ppt_y"/>
                                          </p:val>
                                        </p:tav>
                                      </p:tavLst>
                                    </p:anim>
                                  </p:childTnLst>
                                </p:cTn>
                              </p:par>
                              <p:par>
                                <p:cTn id="17" presetID="2" presetClass="entr" presetSubtype="4" decel="100000" fill="hold" grpId="0" nodeType="withEffect">
                                  <p:stCondLst>
                                    <p:cond delay="100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1000" fill="hold"/>
                                        <p:tgtEl>
                                          <p:spTgt spid="15"/>
                                        </p:tgtEl>
                                        <p:attrNameLst>
                                          <p:attrName>ppt_x</p:attrName>
                                        </p:attrNameLst>
                                      </p:cBhvr>
                                      <p:tavLst>
                                        <p:tav tm="0">
                                          <p:val>
                                            <p:strVal val="#ppt_x"/>
                                          </p:val>
                                        </p:tav>
                                        <p:tav tm="100000">
                                          <p:val>
                                            <p:strVal val="#ppt_x"/>
                                          </p:val>
                                        </p:tav>
                                      </p:tavLst>
                                    </p:anim>
                                    <p:anim calcmode="lin" valueType="num">
                                      <p:cBhvr additive="base">
                                        <p:cTn id="20" dur="1000" fill="hold"/>
                                        <p:tgtEl>
                                          <p:spTgt spid="15"/>
                                        </p:tgtEl>
                                        <p:attrNameLst>
                                          <p:attrName>ppt_y</p:attrName>
                                        </p:attrNameLst>
                                      </p:cBhvr>
                                      <p:tavLst>
                                        <p:tav tm="0">
                                          <p:val>
                                            <p:strVal val="1+#ppt_h/2"/>
                                          </p:val>
                                        </p:tav>
                                        <p:tav tm="100000">
                                          <p:val>
                                            <p:strVal val="#ppt_y"/>
                                          </p:val>
                                        </p:tav>
                                      </p:tavLst>
                                    </p:anim>
                                  </p:childTnLst>
                                </p:cTn>
                              </p:par>
                              <p:par>
                                <p:cTn id="21" presetID="2" presetClass="entr" presetSubtype="1" decel="100000" fill="hold" grpId="0" nodeType="withEffect">
                                  <p:stCondLst>
                                    <p:cond delay="2000"/>
                                  </p:stCondLst>
                                  <p:childTnLst>
                                    <p:set>
                                      <p:cBhvr>
                                        <p:cTn id="22" dur="1" fill="hold">
                                          <p:stCondLst>
                                            <p:cond delay="0"/>
                                          </p:stCondLst>
                                        </p:cTn>
                                        <p:tgtEl>
                                          <p:spTgt spid="16"/>
                                        </p:tgtEl>
                                        <p:attrNameLst>
                                          <p:attrName>style.visibility</p:attrName>
                                        </p:attrNameLst>
                                      </p:cBhvr>
                                      <p:to>
                                        <p:strVal val="visible"/>
                                      </p:to>
                                    </p:set>
                                    <p:anim calcmode="lin" valueType="num">
                                      <p:cBhvr additive="base">
                                        <p:cTn id="23" dur="1000" fill="hold"/>
                                        <p:tgtEl>
                                          <p:spTgt spid="16"/>
                                        </p:tgtEl>
                                        <p:attrNameLst>
                                          <p:attrName>ppt_x</p:attrName>
                                        </p:attrNameLst>
                                      </p:cBhvr>
                                      <p:tavLst>
                                        <p:tav tm="0">
                                          <p:val>
                                            <p:strVal val="#ppt_x"/>
                                          </p:val>
                                        </p:tav>
                                        <p:tav tm="100000">
                                          <p:val>
                                            <p:strVal val="#ppt_x"/>
                                          </p:val>
                                        </p:tav>
                                      </p:tavLst>
                                    </p:anim>
                                    <p:anim calcmode="lin" valueType="num">
                                      <p:cBhvr additive="base">
                                        <p:cTn id="24" dur="1000" fill="hold"/>
                                        <p:tgtEl>
                                          <p:spTgt spid="16"/>
                                        </p:tgtEl>
                                        <p:attrNameLst>
                                          <p:attrName>ppt_y</p:attrName>
                                        </p:attrNameLst>
                                      </p:cBhvr>
                                      <p:tavLst>
                                        <p:tav tm="0">
                                          <p:val>
                                            <p:strVal val="0-#ppt_h/2"/>
                                          </p:val>
                                        </p:tav>
                                        <p:tav tm="100000">
                                          <p:val>
                                            <p:strVal val="#ppt_y"/>
                                          </p:val>
                                        </p:tav>
                                      </p:tavLst>
                                    </p:anim>
                                  </p:childTnLst>
                                </p:cTn>
                              </p:par>
                              <p:par>
                                <p:cTn id="25" presetID="2" presetClass="entr" presetSubtype="4" decel="100000" fill="hold" grpId="0" nodeType="withEffect">
                                  <p:stCondLst>
                                    <p:cond delay="300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1000" fill="hold"/>
                                        <p:tgtEl>
                                          <p:spTgt spid="13"/>
                                        </p:tgtEl>
                                        <p:attrNameLst>
                                          <p:attrName>ppt_x</p:attrName>
                                        </p:attrNameLst>
                                      </p:cBhvr>
                                      <p:tavLst>
                                        <p:tav tm="0">
                                          <p:val>
                                            <p:strVal val="#ppt_x"/>
                                          </p:val>
                                        </p:tav>
                                        <p:tav tm="100000">
                                          <p:val>
                                            <p:strVal val="#ppt_x"/>
                                          </p:val>
                                        </p:tav>
                                      </p:tavLst>
                                    </p:anim>
                                    <p:anim calcmode="lin" valueType="num">
                                      <p:cBhvr additive="base">
                                        <p:cTn id="28" dur="10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P spid="14" grpId="0" animBg="1"/>
      <p:bldP spid="15" grpId="0" animBg="1"/>
      <p:bldP spid="16" grpId="0" animBg="1"/>
      <p:bldP spid="13" grpId="0" animBg="1"/>
    </p:bld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0_Basic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838200" y="365125"/>
            <a:ext cx="10515600" cy="434975"/>
          </a:xfrm>
        </p:spPr>
        <p:txBody>
          <a:bodyPr>
            <a:normAutofit/>
          </a:bodyPr>
          <a:lstStyle>
            <a:lvl1pPr algn="ctr">
              <a:defRPr sz="2400">
                <a:latin typeface="Raleway SemiBold" panose="020B0703030101060003" pitchFamily="34" charset="0"/>
              </a:defRPr>
            </a:lvl1pPr>
          </a:lstStyle>
          <a:p>
            <a:endParaRPr lang="id-ID"/>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838200" y="866775"/>
            <a:ext cx="10515600" cy="190500"/>
          </a:xfrm>
        </p:spPr>
        <p:txBody>
          <a:bodyPr>
            <a:noAutofit/>
          </a:bodyPr>
          <a:lstStyle>
            <a:lvl1pPr marL="0" indent="0" algn="ctr">
              <a:buNone/>
              <a:defRPr sz="1100">
                <a:solidFill>
                  <a:schemeClr val="bg1"/>
                </a:solidFill>
                <a:latin typeface="Raleway Thin" panose="020B0203030101060003" pitchFamily="34" charset="0"/>
              </a:defRPr>
            </a:lvl1pPr>
          </a:lstStyle>
          <a:p>
            <a:pPr lvl="0"/>
            <a:endParaRPr lang="id-ID"/>
          </a:p>
        </p:txBody>
      </p:sp>
      <p:sp>
        <p:nvSpPr>
          <p:cNvPr id="13" name="Picture Placeholder 12">
            <a:extLst>
              <a:ext uri="{FF2B5EF4-FFF2-40B4-BE49-F238E27FC236}">
                <a16:creationId xmlns:a16="http://schemas.microsoft.com/office/drawing/2014/main" id="{E50F6728-F534-4EAE-A31F-ADFD1C60E51D}"/>
              </a:ext>
            </a:extLst>
          </p:cNvPr>
          <p:cNvSpPr>
            <a:spLocks noGrp="1"/>
          </p:cNvSpPr>
          <p:nvPr>
            <p:ph type="pic" sz="quarter" idx="12"/>
          </p:nvPr>
        </p:nvSpPr>
        <p:spPr>
          <a:xfrm>
            <a:off x="1317004" y="2035380"/>
            <a:ext cx="1396724" cy="1407466"/>
          </a:xfrm>
          <a:custGeom>
            <a:avLst/>
            <a:gdLst>
              <a:gd name="connsiteX0" fmla="*/ 698362 w 1396724"/>
              <a:gd name="connsiteY0" fmla="*/ 0 h 1407466"/>
              <a:gd name="connsiteX1" fmla="*/ 1396724 w 1396724"/>
              <a:gd name="connsiteY1" fmla="*/ 703733 h 1407466"/>
              <a:gd name="connsiteX2" fmla="*/ 698362 w 1396724"/>
              <a:gd name="connsiteY2" fmla="*/ 1407466 h 1407466"/>
              <a:gd name="connsiteX3" fmla="*/ 0 w 1396724"/>
              <a:gd name="connsiteY3" fmla="*/ 703733 h 1407466"/>
              <a:gd name="connsiteX4" fmla="*/ 698362 w 1396724"/>
              <a:gd name="connsiteY4" fmla="*/ 0 h 1407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6724" h="1407466">
                <a:moveTo>
                  <a:pt x="698362" y="0"/>
                </a:moveTo>
                <a:cubicBezTo>
                  <a:pt x="1084057" y="0"/>
                  <a:pt x="1396724" y="315072"/>
                  <a:pt x="1396724" y="703733"/>
                </a:cubicBezTo>
                <a:cubicBezTo>
                  <a:pt x="1396724" y="1092394"/>
                  <a:pt x="1084057" y="1407466"/>
                  <a:pt x="698362" y="1407466"/>
                </a:cubicBezTo>
                <a:cubicBezTo>
                  <a:pt x="312667" y="1407466"/>
                  <a:pt x="0" y="1092394"/>
                  <a:pt x="0" y="703733"/>
                </a:cubicBezTo>
                <a:cubicBezTo>
                  <a:pt x="0" y="315072"/>
                  <a:pt x="312667" y="0"/>
                  <a:pt x="698362"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14" name="Picture Placeholder 13">
            <a:extLst>
              <a:ext uri="{FF2B5EF4-FFF2-40B4-BE49-F238E27FC236}">
                <a16:creationId xmlns:a16="http://schemas.microsoft.com/office/drawing/2014/main" id="{A9C13111-A9CF-4E92-95E8-C455D11776D3}"/>
              </a:ext>
            </a:extLst>
          </p:cNvPr>
          <p:cNvSpPr>
            <a:spLocks noGrp="1"/>
          </p:cNvSpPr>
          <p:nvPr>
            <p:ph type="pic" sz="quarter" idx="13"/>
          </p:nvPr>
        </p:nvSpPr>
        <p:spPr>
          <a:xfrm>
            <a:off x="1317004" y="4318950"/>
            <a:ext cx="1396724" cy="1407466"/>
          </a:xfrm>
          <a:custGeom>
            <a:avLst/>
            <a:gdLst>
              <a:gd name="connsiteX0" fmla="*/ 698362 w 1396724"/>
              <a:gd name="connsiteY0" fmla="*/ 0 h 1407466"/>
              <a:gd name="connsiteX1" fmla="*/ 1396724 w 1396724"/>
              <a:gd name="connsiteY1" fmla="*/ 703733 h 1407466"/>
              <a:gd name="connsiteX2" fmla="*/ 698362 w 1396724"/>
              <a:gd name="connsiteY2" fmla="*/ 1407466 h 1407466"/>
              <a:gd name="connsiteX3" fmla="*/ 0 w 1396724"/>
              <a:gd name="connsiteY3" fmla="*/ 703733 h 1407466"/>
              <a:gd name="connsiteX4" fmla="*/ 698362 w 1396724"/>
              <a:gd name="connsiteY4" fmla="*/ 0 h 1407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6724" h="1407466">
                <a:moveTo>
                  <a:pt x="698362" y="0"/>
                </a:moveTo>
                <a:cubicBezTo>
                  <a:pt x="1084057" y="0"/>
                  <a:pt x="1396724" y="315072"/>
                  <a:pt x="1396724" y="703733"/>
                </a:cubicBezTo>
                <a:cubicBezTo>
                  <a:pt x="1396724" y="1092394"/>
                  <a:pt x="1084057" y="1407466"/>
                  <a:pt x="698362" y="1407466"/>
                </a:cubicBezTo>
                <a:cubicBezTo>
                  <a:pt x="312667" y="1407466"/>
                  <a:pt x="0" y="1092394"/>
                  <a:pt x="0" y="703733"/>
                </a:cubicBezTo>
                <a:cubicBezTo>
                  <a:pt x="0" y="315072"/>
                  <a:pt x="312667" y="0"/>
                  <a:pt x="698362"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16" name="Picture Placeholder 15">
            <a:extLst>
              <a:ext uri="{FF2B5EF4-FFF2-40B4-BE49-F238E27FC236}">
                <a16:creationId xmlns:a16="http://schemas.microsoft.com/office/drawing/2014/main" id="{CA3EB88D-A73A-44D4-AC36-3D68C3459D9B}"/>
              </a:ext>
            </a:extLst>
          </p:cNvPr>
          <p:cNvSpPr>
            <a:spLocks noGrp="1"/>
          </p:cNvSpPr>
          <p:nvPr>
            <p:ph type="pic" sz="quarter" idx="14"/>
          </p:nvPr>
        </p:nvSpPr>
        <p:spPr>
          <a:xfrm>
            <a:off x="6666879" y="4318950"/>
            <a:ext cx="1396724" cy="1407466"/>
          </a:xfrm>
          <a:custGeom>
            <a:avLst/>
            <a:gdLst>
              <a:gd name="connsiteX0" fmla="*/ 698362 w 1396724"/>
              <a:gd name="connsiteY0" fmla="*/ 0 h 1407466"/>
              <a:gd name="connsiteX1" fmla="*/ 1396724 w 1396724"/>
              <a:gd name="connsiteY1" fmla="*/ 703733 h 1407466"/>
              <a:gd name="connsiteX2" fmla="*/ 698362 w 1396724"/>
              <a:gd name="connsiteY2" fmla="*/ 1407466 h 1407466"/>
              <a:gd name="connsiteX3" fmla="*/ 0 w 1396724"/>
              <a:gd name="connsiteY3" fmla="*/ 703733 h 1407466"/>
              <a:gd name="connsiteX4" fmla="*/ 698362 w 1396724"/>
              <a:gd name="connsiteY4" fmla="*/ 0 h 1407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6724" h="1407466">
                <a:moveTo>
                  <a:pt x="698362" y="0"/>
                </a:moveTo>
                <a:cubicBezTo>
                  <a:pt x="1084057" y="0"/>
                  <a:pt x="1396724" y="315072"/>
                  <a:pt x="1396724" y="703733"/>
                </a:cubicBezTo>
                <a:cubicBezTo>
                  <a:pt x="1396724" y="1092394"/>
                  <a:pt x="1084057" y="1407466"/>
                  <a:pt x="698362" y="1407466"/>
                </a:cubicBezTo>
                <a:cubicBezTo>
                  <a:pt x="312667" y="1407466"/>
                  <a:pt x="0" y="1092394"/>
                  <a:pt x="0" y="703733"/>
                </a:cubicBezTo>
                <a:cubicBezTo>
                  <a:pt x="0" y="315072"/>
                  <a:pt x="312667" y="0"/>
                  <a:pt x="698362"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15" name="Picture Placeholder 14">
            <a:extLst>
              <a:ext uri="{FF2B5EF4-FFF2-40B4-BE49-F238E27FC236}">
                <a16:creationId xmlns:a16="http://schemas.microsoft.com/office/drawing/2014/main" id="{A427CB01-E118-44E4-9438-A91D4F1ACF6D}"/>
              </a:ext>
            </a:extLst>
          </p:cNvPr>
          <p:cNvSpPr>
            <a:spLocks noGrp="1"/>
          </p:cNvSpPr>
          <p:nvPr>
            <p:ph type="pic" sz="quarter" idx="15"/>
          </p:nvPr>
        </p:nvSpPr>
        <p:spPr>
          <a:xfrm>
            <a:off x="6666879" y="2035380"/>
            <a:ext cx="1396724" cy="1407466"/>
          </a:xfrm>
          <a:custGeom>
            <a:avLst/>
            <a:gdLst>
              <a:gd name="connsiteX0" fmla="*/ 698362 w 1396724"/>
              <a:gd name="connsiteY0" fmla="*/ 0 h 1407466"/>
              <a:gd name="connsiteX1" fmla="*/ 1396724 w 1396724"/>
              <a:gd name="connsiteY1" fmla="*/ 703733 h 1407466"/>
              <a:gd name="connsiteX2" fmla="*/ 698362 w 1396724"/>
              <a:gd name="connsiteY2" fmla="*/ 1407466 h 1407466"/>
              <a:gd name="connsiteX3" fmla="*/ 0 w 1396724"/>
              <a:gd name="connsiteY3" fmla="*/ 703733 h 1407466"/>
              <a:gd name="connsiteX4" fmla="*/ 698362 w 1396724"/>
              <a:gd name="connsiteY4" fmla="*/ 0 h 1407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6724" h="1407466">
                <a:moveTo>
                  <a:pt x="698362" y="0"/>
                </a:moveTo>
                <a:cubicBezTo>
                  <a:pt x="1084057" y="0"/>
                  <a:pt x="1396724" y="315072"/>
                  <a:pt x="1396724" y="703733"/>
                </a:cubicBezTo>
                <a:cubicBezTo>
                  <a:pt x="1396724" y="1092394"/>
                  <a:pt x="1084057" y="1407466"/>
                  <a:pt x="698362" y="1407466"/>
                </a:cubicBezTo>
                <a:cubicBezTo>
                  <a:pt x="312667" y="1407466"/>
                  <a:pt x="0" y="1092394"/>
                  <a:pt x="0" y="703733"/>
                </a:cubicBezTo>
                <a:cubicBezTo>
                  <a:pt x="0" y="315072"/>
                  <a:pt x="312667" y="0"/>
                  <a:pt x="698362"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204191141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25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1000" fill="hold"/>
                                        <p:tgtEl>
                                          <p:spTgt spid="13"/>
                                        </p:tgtEl>
                                        <p:attrNameLst>
                                          <p:attrName>ppt_x</p:attrName>
                                        </p:attrNameLst>
                                      </p:cBhvr>
                                      <p:tavLst>
                                        <p:tav tm="0">
                                          <p:val>
                                            <p:strVal val="#ppt_x"/>
                                          </p:val>
                                        </p:tav>
                                        <p:tav tm="100000">
                                          <p:val>
                                            <p:strVal val="#ppt_x"/>
                                          </p:val>
                                        </p:tav>
                                      </p:tavLst>
                                    </p:anim>
                                    <p:anim calcmode="lin" valueType="num">
                                      <p:cBhvr additive="base">
                                        <p:cTn id="16" dur="1000" fill="hold"/>
                                        <p:tgtEl>
                                          <p:spTgt spid="13"/>
                                        </p:tgtEl>
                                        <p:attrNameLst>
                                          <p:attrName>ppt_y</p:attrName>
                                        </p:attrNameLst>
                                      </p:cBhvr>
                                      <p:tavLst>
                                        <p:tav tm="0">
                                          <p:val>
                                            <p:strVal val="0-#ppt_h/2"/>
                                          </p:val>
                                        </p:tav>
                                        <p:tav tm="100000">
                                          <p:val>
                                            <p:strVal val="#ppt_y"/>
                                          </p:val>
                                        </p:tav>
                                      </p:tavLst>
                                    </p:anim>
                                  </p:childTnLst>
                                </p:cTn>
                              </p:par>
                              <p:par>
                                <p:cTn id="17" presetID="2" presetClass="entr" presetSubtype="4" decel="100000" fill="hold" grpId="0" nodeType="withEffect">
                                  <p:stCondLst>
                                    <p:cond delay="125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1000" fill="hold"/>
                                        <p:tgtEl>
                                          <p:spTgt spid="14"/>
                                        </p:tgtEl>
                                        <p:attrNameLst>
                                          <p:attrName>ppt_x</p:attrName>
                                        </p:attrNameLst>
                                      </p:cBhvr>
                                      <p:tavLst>
                                        <p:tav tm="0">
                                          <p:val>
                                            <p:strVal val="#ppt_x"/>
                                          </p:val>
                                        </p:tav>
                                        <p:tav tm="100000">
                                          <p:val>
                                            <p:strVal val="#ppt_x"/>
                                          </p:val>
                                        </p:tav>
                                      </p:tavLst>
                                    </p:anim>
                                    <p:anim calcmode="lin" valueType="num">
                                      <p:cBhvr additive="base">
                                        <p:cTn id="20" dur="1000" fill="hold"/>
                                        <p:tgtEl>
                                          <p:spTgt spid="14"/>
                                        </p:tgtEl>
                                        <p:attrNameLst>
                                          <p:attrName>ppt_y</p:attrName>
                                        </p:attrNameLst>
                                      </p:cBhvr>
                                      <p:tavLst>
                                        <p:tav tm="0">
                                          <p:val>
                                            <p:strVal val="1+#ppt_h/2"/>
                                          </p:val>
                                        </p:tav>
                                        <p:tav tm="100000">
                                          <p:val>
                                            <p:strVal val="#ppt_y"/>
                                          </p:val>
                                        </p:tav>
                                      </p:tavLst>
                                    </p:anim>
                                  </p:childTnLst>
                                </p:cTn>
                              </p:par>
                              <p:par>
                                <p:cTn id="21" presetID="2" presetClass="entr" presetSubtype="1" decel="100000" fill="hold" grpId="0" nodeType="withEffect">
                                  <p:stCondLst>
                                    <p:cond delay="2250"/>
                                  </p:stCondLst>
                                  <p:childTnLst>
                                    <p:set>
                                      <p:cBhvr>
                                        <p:cTn id="22" dur="1" fill="hold">
                                          <p:stCondLst>
                                            <p:cond delay="0"/>
                                          </p:stCondLst>
                                        </p:cTn>
                                        <p:tgtEl>
                                          <p:spTgt spid="15"/>
                                        </p:tgtEl>
                                        <p:attrNameLst>
                                          <p:attrName>style.visibility</p:attrName>
                                        </p:attrNameLst>
                                      </p:cBhvr>
                                      <p:to>
                                        <p:strVal val="visible"/>
                                      </p:to>
                                    </p:set>
                                    <p:anim calcmode="lin" valueType="num">
                                      <p:cBhvr additive="base">
                                        <p:cTn id="23" dur="1000" fill="hold"/>
                                        <p:tgtEl>
                                          <p:spTgt spid="15"/>
                                        </p:tgtEl>
                                        <p:attrNameLst>
                                          <p:attrName>ppt_x</p:attrName>
                                        </p:attrNameLst>
                                      </p:cBhvr>
                                      <p:tavLst>
                                        <p:tav tm="0">
                                          <p:val>
                                            <p:strVal val="#ppt_x"/>
                                          </p:val>
                                        </p:tav>
                                        <p:tav tm="100000">
                                          <p:val>
                                            <p:strVal val="#ppt_x"/>
                                          </p:val>
                                        </p:tav>
                                      </p:tavLst>
                                    </p:anim>
                                    <p:anim calcmode="lin" valueType="num">
                                      <p:cBhvr additive="base">
                                        <p:cTn id="24" dur="1000" fill="hold"/>
                                        <p:tgtEl>
                                          <p:spTgt spid="15"/>
                                        </p:tgtEl>
                                        <p:attrNameLst>
                                          <p:attrName>ppt_y</p:attrName>
                                        </p:attrNameLst>
                                      </p:cBhvr>
                                      <p:tavLst>
                                        <p:tav tm="0">
                                          <p:val>
                                            <p:strVal val="0-#ppt_h/2"/>
                                          </p:val>
                                        </p:tav>
                                        <p:tav tm="100000">
                                          <p:val>
                                            <p:strVal val="#ppt_y"/>
                                          </p:val>
                                        </p:tav>
                                      </p:tavLst>
                                    </p:anim>
                                  </p:childTnLst>
                                </p:cTn>
                              </p:par>
                              <p:par>
                                <p:cTn id="25" presetID="2" presetClass="entr" presetSubtype="4" decel="100000" fill="hold" grpId="0" nodeType="withEffect">
                                  <p:stCondLst>
                                    <p:cond delay="3250"/>
                                  </p:stCondLst>
                                  <p:childTnLst>
                                    <p:set>
                                      <p:cBhvr>
                                        <p:cTn id="26" dur="1" fill="hold">
                                          <p:stCondLst>
                                            <p:cond delay="0"/>
                                          </p:stCondLst>
                                        </p:cTn>
                                        <p:tgtEl>
                                          <p:spTgt spid="16"/>
                                        </p:tgtEl>
                                        <p:attrNameLst>
                                          <p:attrName>style.visibility</p:attrName>
                                        </p:attrNameLst>
                                      </p:cBhvr>
                                      <p:to>
                                        <p:strVal val="visible"/>
                                      </p:to>
                                    </p:set>
                                    <p:anim calcmode="lin" valueType="num">
                                      <p:cBhvr additive="base">
                                        <p:cTn id="27" dur="1000" fill="hold"/>
                                        <p:tgtEl>
                                          <p:spTgt spid="16"/>
                                        </p:tgtEl>
                                        <p:attrNameLst>
                                          <p:attrName>ppt_x</p:attrName>
                                        </p:attrNameLst>
                                      </p:cBhvr>
                                      <p:tavLst>
                                        <p:tav tm="0">
                                          <p:val>
                                            <p:strVal val="#ppt_x"/>
                                          </p:val>
                                        </p:tav>
                                        <p:tav tm="100000">
                                          <p:val>
                                            <p:strVal val="#ppt_x"/>
                                          </p:val>
                                        </p:tav>
                                      </p:tavLst>
                                    </p:anim>
                                    <p:anim calcmode="lin" valueType="num">
                                      <p:cBhvr additive="base">
                                        <p:cTn id="28" dur="10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P spid="13" grpId="0" animBg="1"/>
      <p:bldP spid="14" grpId="0" animBg="1"/>
      <p:bldP spid="16" grpId="0" animBg="1"/>
      <p:bldP spid="15" grpId="0" animBg="1"/>
    </p:bld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1_Basic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838200" y="365125"/>
            <a:ext cx="10515600" cy="434975"/>
          </a:xfrm>
        </p:spPr>
        <p:txBody>
          <a:bodyPr>
            <a:normAutofit/>
          </a:bodyPr>
          <a:lstStyle>
            <a:lvl1pPr algn="ctr">
              <a:defRPr sz="2400">
                <a:latin typeface="Raleway SemiBold" panose="020B0703030101060003" pitchFamily="34" charset="0"/>
              </a:defRPr>
            </a:lvl1pPr>
          </a:lstStyle>
          <a:p>
            <a:endParaRPr lang="id-ID"/>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838200" y="866775"/>
            <a:ext cx="10515600" cy="190500"/>
          </a:xfrm>
        </p:spPr>
        <p:txBody>
          <a:bodyPr>
            <a:noAutofit/>
          </a:bodyPr>
          <a:lstStyle>
            <a:lvl1pPr marL="0" indent="0" algn="ctr">
              <a:buNone/>
              <a:defRPr sz="1100">
                <a:solidFill>
                  <a:schemeClr val="bg1"/>
                </a:solidFill>
                <a:latin typeface="Raleway Thin" panose="020B0203030101060003" pitchFamily="34" charset="0"/>
              </a:defRPr>
            </a:lvl1pPr>
          </a:lstStyle>
          <a:p>
            <a:pPr lvl="0"/>
            <a:endParaRPr lang="id-ID"/>
          </a:p>
        </p:txBody>
      </p:sp>
      <p:sp>
        <p:nvSpPr>
          <p:cNvPr id="18" name="Picture Placeholder 17">
            <a:extLst>
              <a:ext uri="{FF2B5EF4-FFF2-40B4-BE49-F238E27FC236}">
                <a16:creationId xmlns:a16="http://schemas.microsoft.com/office/drawing/2014/main" id="{5D8C9BC9-13FC-4F77-A20F-A5F213D23803}"/>
              </a:ext>
            </a:extLst>
          </p:cNvPr>
          <p:cNvSpPr>
            <a:spLocks noGrp="1"/>
          </p:cNvSpPr>
          <p:nvPr>
            <p:ph type="pic" sz="quarter" idx="12"/>
          </p:nvPr>
        </p:nvSpPr>
        <p:spPr>
          <a:xfrm>
            <a:off x="1091893" y="2134273"/>
            <a:ext cx="1209676" cy="1209676"/>
          </a:xfrm>
          <a:custGeom>
            <a:avLst/>
            <a:gdLst>
              <a:gd name="connsiteX0" fmla="*/ 604838 w 1209676"/>
              <a:gd name="connsiteY0" fmla="*/ 0 h 1209676"/>
              <a:gd name="connsiteX1" fmla="*/ 1209676 w 1209676"/>
              <a:gd name="connsiteY1" fmla="*/ 604838 h 1209676"/>
              <a:gd name="connsiteX2" fmla="*/ 604838 w 1209676"/>
              <a:gd name="connsiteY2" fmla="*/ 1209676 h 1209676"/>
              <a:gd name="connsiteX3" fmla="*/ 0 w 1209676"/>
              <a:gd name="connsiteY3" fmla="*/ 604838 h 1209676"/>
              <a:gd name="connsiteX4" fmla="*/ 604838 w 1209676"/>
              <a:gd name="connsiteY4" fmla="*/ 0 h 1209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9676" h="1209676">
                <a:moveTo>
                  <a:pt x="604838" y="0"/>
                </a:moveTo>
                <a:cubicBezTo>
                  <a:pt x="938881" y="0"/>
                  <a:pt x="1209676" y="270795"/>
                  <a:pt x="1209676" y="604838"/>
                </a:cubicBezTo>
                <a:cubicBezTo>
                  <a:pt x="1209676" y="938881"/>
                  <a:pt x="938881" y="1209676"/>
                  <a:pt x="604838" y="1209676"/>
                </a:cubicBezTo>
                <a:cubicBezTo>
                  <a:pt x="270795" y="1209676"/>
                  <a:pt x="0" y="938881"/>
                  <a:pt x="0" y="604838"/>
                </a:cubicBezTo>
                <a:cubicBezTo>
                  <a:pt x="0" y="270795"/>
                  <a:pt x="270795" y="0"/>
                  <a:pt x="604838"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19" name="Picture Placeholder 18">
            <a:extLst>
              <a:ext uri="{FF2B5EF4-FFF2-40B4-BE49-F238E27FC236}">
                <a16:creationId xmlns:a16="http://schemas.microsoft.com/office/drawing/2014/main" id="{FE2DFA02-7EB0-404F-827C-DB9B5CB3D414}"/>
              </a:ext>
            </a:extLst>
          </p:cNvPr>
          <p:cNvSpPr>
            <a:spLocks noGrp="1"/>
          </p:cNvSpPr>
          <p:nvPr>
            <p:ph type="pic" sz="quarter" idx="13"/>
          </p:nvPr>
        </p:nvSpPr>
        <p:spPr>
          <a:xfrm>
            <a:off x="1091893" y="4417845"/>
            <a:ext cx="1209676" cy="1209676"/>
          </a:xfrm>
          <a:custGeom>
            <a:avLst/>
            <a:gdLst>
              <a:gd name="connsiteX0" fmla="*/ 604838 w 1209676"/>
              <a:gd name="connsiteY0" fmla="*/ 0 h 1209676"/>
              <a:gd name="connsiteX1" fmla="*/ 1209676 w 1209676"/>
              <a:gd name="connsiteY1" fmla="*/ 604838 h 1209676"/>
              <a:gd name="connsiteX2" fmla="*/ 604838 w 1209676"/>
              <a:gd name="connsiteY2" fmla="*/ 1209676 h 1209676"/>
              <a:gd name="connsiteX3" fmla="*/ 0 w 1209676"/>
              <a:gd name="connsiteY3" fmla="*/ 604838 h 1209676"/>
              <a:gd name="connsiteX4" fmla="*/ 604838 w 1209676"/>
              <a:gd name="connsiteY4" fmla="*/ 0 h 1209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9676" h="1209676">
                <a:moveTo>
                  <a:pt x="604838" y="0"/>
                </a:moveTo>
                <a:cubicBezTo>
                  <a:pt x="938881" y="0"/>
                  <a:pt x="1209676" y="270795"/>
                  <a:pt x="1209676" y="604838"/>
                </a:cubicBezTo>
                <a:cubicBezTo>
                  <a:pt x="1209676" y="938881"/>
                  <a:pt x="938881" y="1209676"/>
                  <a:pt x="604838" y="1209676"/>
                </a:cubicBezTo>
                <a:cubicBezTo>
                  <a:pt x="270795" y="1209676"/>
                  <a:pt x="0" y="938881"/>
                  <a:pt x="0" y="604838"/>
                </a:cubicBezTo>
                <a:cubicBezTo>
                  <a:pt x="0" y="270795"/>
                  <a:pt x="270795" y="0"/>
                  <a:pt x="604838"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20" name="Picture Placeholder 19">
            <a:extLst>
              <a:ext uri="{FF2B5EF4-FFF2-40B4-BE49-F238E27FC236}">
                <a16:creationId xmlns:a16="http://schemas.microsoft.com/office/drawing/2014/main" id="{B6FA1B44-A1E9-46C8-8B64-24EEDE0C897B}"/>
              </a:ext>
            </a:extLst>
          </p:cNvPr>
          <p:cNvSpPr>
            <a:spLocks noGrp="1"/>
          </p:cNvSpPr>
          <p:nvPr>
            <p:ph type="pic" sz="quarter" idx="14"/>
          </p:nvPr>
        </p:nvSpPr>
        <p:spPr>
          <a:xfrm>
            <a:off x="4652700" y="4417845"/>
            <a:ext cx="1209676" cy="1209676"/>
          </a:xfrm>
          <a:custGeom>
            <a:avLst/>
            <a:gdLst>
              <a:gd name="connsiteX0" fmla="*/ 604838 w 1209676"/>
              <a:gd name="connsiteY0" fmla="*/ 0 h 1209676"/>
              <a:gd name="connsiteX1" fmla="*/ 1209676 w 1209676"/>
              <a:gd name="connsiteY1" fmla="*/ 604838 h 1209676"/>
              <a:gd name="connsiteX2" fmla="*/ 604838 w 1209676"/>
              <a:gd name="connsiteY2" fmla="*/ 1209676 h 1209676"/>
              <a:gd name="connsiteX3" fmla="*/ 0 w 1209676"/>
              <a:gd name="connsiteY3" fmla="*/ 604838 h 1209676"/>
              <a:gd name="connsiteX4" fmla="*/ 604838 w 1209676"/>
              <a:gd name="connsiteY4" fmla="*/ 0 h 1209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9676" h="1209676">
                <a:moveTo>
                  <a:pt x="604838" y="0"/>
                </a:moveTo>
                <a:cubicBezTo>
                  <a:pt x="938881" y="0"/>
                  <a:pt x="1209676" y="270795"/>
                  <a:pt x="1209676" y="604838"/>
                </a:cubicBezTo>
                <a:cubicBezTo>
                  <a:pt x="1209676" y="938881"/>
                  <a:pt x="938881" y="1209676"/>
                  <a:pt x="604838" y="1209676"/>
                </a:cubicBezTo>
                <a:cubicBezTo>
                  <a:pt x="270795" y="1209676"/>
                  <a:pt x="0" y="938881"/>
                  <a:pt x="0" y="604838"/>
                </a:cubicBezTo>
                <a:cubicBezTo>
                  <a:pt x="0" y="270795"/>
                  <a:pt x="270795" y="0"/>
                  <a:pt x="604838"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21" name="Picture Placeholder 20">
            <a:extLst>
              <a:ext uri="{FF2B5EF4-FFF2-40B4-BE49-F238E27FC236}">
                <a16:creationId xmlns:a16="http://schemas.microsoft.com/office/drawing/2014/main" id="{F7F50B2F-956F-4C4A-A739-0BC2F4ED1F27}"/>
              </a:ext>
            </a:extLst>
          </p:cNvPr>
          <p:cNvSpPr>
            <a:spLocks noGrp="1"/>
          </p:cNvSpPr>
          <p:nvPr>
            <p:ph type="pic" sz="quarter" idx="15"/>
          </p:nvPr>
        </p:nvSpPr>
        <p:spPr>
          <a:xfrm>
            <a:off x="8204398" y="4417845"/>
            <a:ext cx="1209676" cy="1209676"/>
          </a:xfrm>
          <a:custGeom>
            <a:avLst/>
            <a:gdLst>
              <a:gd name="connsiteX0" fmla="*/ 604838 w 1209676"/>
              <a:gd name="connsiteY0" fmla="*/ 0 h 1209676"/>
              <a:gd name="connsiteX1" fmla="*/ 1209676 w 1209676"/>
              <a:gd name="connsiteY1" fmla="*/ 604838 h 1209676"/>
              <a:gd name="connsiteX2" fmla="*/ 604838 w 1209676"/>
              <a:gd name="connsiteY2" fmla="*/ 1209676 h 1209676"/>
              <a:gd name="connsiteX3" fmla="*/ 0 w 1209676"/>
              <a:gd name="connsiteY3" fmla="*/ 604838 h 1209676"/>
              <a:gd name="connsiteX4" fmla="*/ 604838 w 1209676"/>
              <a:gd name="connsiteY4" fmla="*/ 0 h 1209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9676" h="1209676">
                <a:moveTo>
                  <a:pt x="604838" y="0"/>
                </a:moveTo>
                <a:cubicBezTo>
                  <a:pt x="938881" y="0"/>
                  <a:pt x="1209676" y="270795"/>
                  <a:pt x="1209676" y="604838"/>
                </a:cubicBezTo>
                <a:cubicBezTo>
                  <a:pt x="1209676" y="938881"/>
                  <a:pt x="938881" y="1209676"/>
                  <a:pt x="604838" y="1209676"/>
                </a:cubicBezTo>
                <a:cubicBezTo>
                  <a:pt x="270795" y="1209676"/>
                  <a:pt x="0" y="938881"/>
                  <a:pt x="0" y="604838"/>
                </a:cubicBezTo>
                <a:cubicBezTo>
                  <a:pt x="0" y="270795"/>
                  <a:pt x="270795" y="0"/>
                  <a:pt x="604838"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17" name="Picture Placeholder 16">
            <a:extLst>
              <a:ext uri="{FF2B5EF4-FFF2-40B4-BE49-F238E27FC236}">
                <a16:creationId xmlns:a16="http://schemas.microsoft.com/office/drawing/2014/main" id="{59D26D4F-814F-4B2A-927C-5F4A3BE3178A}"/>
              </a:ext>
            </a:extLst>
          </p:cNvPr>
          <p:cNvSpPr>
            <a:spLocks noGrp="1"/>
          </p:cNvSpPr>
          <p:nvPr>
            <p:ph type="pic" sz="quarter" idx="16"/>
          </p:nvPr>
        </p:nvSpPr>
        <p:spPr>
          <a:xfrm>
            <a:off x="4651160" y="2134274"/>
            <a:ext cx="1209676" cy="1209676"/>
          </a:xfrm>
          <a:custGeom>
            <a:avLst/>
            <a:gdLst>
              <a:gd name="connsiteX0" fmla="*/ 604838 w 1209676"/>
              <a:gd name="connsiteY0" fmla="*/ 0 h 1209676"/>
              <a:gd name="connsiteX1" fmla="*/ 1209676 w 1209676"/>
              <a:gd name="connsiteY1" fmla="*/ 604838 h 1209676"/>
              <a:gd name="connsiteX2" fmla="*/ 604838 w 1209676"/>
              <a:gd name="connsiteY2" fmla="*/ 1209676 h 1209676"/>
              <a:gd name="connsiteX3" fmla="*/ 0 w 1209676"/>
              <a:gd name="connsiteY3" fmla="*/ 604838 h 1209676"/>
              <a:gd name="connsiteX4" fmla="*/ 604838 w 1209676"/>
              <a:gd name="connsiteY4" fmla="*/ 0 h 1209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9676" h="1209676">
                <a:moveTo>
                  <a:pt x="604838" y="0"/>
                </a:moveTo>
                <a:cubicBezTo>
                  <a:pt x="938881" y="0"/>
                  <a:pt x="1209676" y="270795"/>
                  <a:pt x="1209676" y="604838"/>
                </a:cubicBezTo>
                <a:cubicBezTo>
                  <a:pt x="1209676" y="938881"/>
                  <a:pt x="938881" y="1209676"/>
                  <a:pt x="604838" y="1209676"/>
                </a:cubicBezTo>
                <a:cubicBezTo>
                  <a:pt x="270795" y="1209676"/>
                  <a:pt x="0" y="938881"/>
                  <a:pt x="0" y="604838"/>
                </a:cubicBezTo>
                <a:cubicBezTo>
                  <a:pt x="0" y="270795"/>
                  <a:pt x="270795" y="0"/>
                  <a:pt x="604838"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22" name="Picture Placeholder 21">
            <a:extLst>
              <a:ext uri="{FF2B5EF4-FFF2-40B4-BE49-F238E27FC236}">
                <a16:creationId xmlns:a16="http://schemas.microsoft.com/office/drawing/2014/main" id="{3F6DD89C-2FCD-4CA6-B3C3-60EE2088B84D}"/>
              </a:ext>
            </a:extLst>
          </p:cNvPr>
          <p:cNvSpPr>
            <a:spLocks noGrp="1"/>
          </p:cNvSpPr>
          <p:nvPr>
            <p:ph type="pic" sz="quarter" idx="17"/>
          </p:nvPr>
        </p:nvSpPr>
        <p:spPr>
          <a:xfrm>
            <a:off x="8204398" y="2134274"/>
            <a:ext cx="1209676" cy="1209676"/>
          </a:xfrm>
          <a:custGeom>
            <a:avLst/>
            <a:gdLst>
              <a:gd name="connsiteX0" fmla="*/ 604838 w 1209676"/>
              <a:gd name="connsiteY0" fmla="*/ 0 h 1209676"/>
              <a:gd name="connsiteX1" fmla="*/ 1209676 w 1209676"/>
              <a:gd name="connsiteY1" fmla="*/ 604838 h 1209676"/>
              <a:gd name="connsiteX2" fmla="*/ 604838 w 1209676"/>
              <a:gd name="connsiteY2" fmla="*/ 1209676 h 1209676"/>
              <a:gd name="connsiteX3" fmla="*/ 0 w 1209676"/>
              <a:gd name="connsiteY3" fmla="*/ 604838 h 1209676"/>
              <a:gd name="connsiteX4" fmla="*/ 604838 w 1209676"/>
              <a:gd name="connsiteY4" fmla="*/ 0 h 1209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9676" h="1209676">
                <a:moveTo>
                  <a:pt x="604838" y="0"/>
                </a:moveTo>
                <a:cubicBezTo>
                  <a:pt x="938881" y="0"/>
                  <a:pt x="1209676" y="270795"/>
                  <a:pt x="1209676" y="604838"/>
                </a:cubicBezTo>
                <a:cubicBezTo>
                  <a:pt x="1209676" y="938881"/>
                  <a:pt x="938881" y="1209676"/>
                  <a:pt x="604838" y="1209676"/>
                </a:cubicBezTo>
                <a:cubicBezTo>
                  <a:pt x="270795" y="1209676"/>
                  <a:pt x="0" y="938881"/>
                  <a:pt x="0" y="604838"/>
                </a:cubicBezTo>
                <a:cubicBezTo>
                  <a:pt x="0" y="270795"/>
                  <a:pt x="270795" y="0"/>
                  <a:pt x="604838"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82575493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250"/>
                                  </p:stCondLst>
                                  <p:childTnLst>
                                    <p:set>
                                      <p:cBhvr>
                                        <p:cTn id="14" dur="1" fill="hold">
                                          <p:stCondLst>
                                            <p:cond delay="0"/>
                                          </p:stCondLst>
                                        </p:cTn>
                                        <p:tgtEl>
                                          <p:spTgt spid="18"/>
                                        </p:tgtEl>
                                        <p:attrNameLst>
                                          <p:attrName>style.visibility</p:attrName>
                                        </p:attrNameLst>
                                      </p:cBhvr>
                                      <p:to>
                                        <p:strVal val="visible"/>
                                      </p:to>
                                    </p:set>
                                    <p:anim calcmode="lin" valueType="num">
                                      <p:cBhvr additive="base">
                                        <p:cTn id="15" dur="1000" fill="hold"/>
                                        <p:tgtEl>
                                          <p:spTgt spid="18"/>
                                        </p:tgtEl>
                                        <p:attrNameLst>
                                          <p:attrName>ppt_x</p:attrName>
                                        </p:attrNameLst>
                                      </p:cBhvr>
                                      <p:tavLst>
                                        <p:tav tm="0">
                                          <p:val>
                                            <p:strVal val="#ppt_x"/>
                                          </p:val>
                                        </p:tav>
                                        <p:tav tm="100000">
                                          <p:val>
                                            <p:strVal val="#ppt_x"/>
                                          </p:val>
                                        </p:tav>
                                      </p:tavLst>
                                    </p:anim>
                                    <p:anim calcmode="lin" valueType="num">
                                      <p:cBhvr additive="base">
                                        <p:cTn id="16" dur="1000" fill="hold"/>
                                        <p:tgtEl>
                                          <p:spTgt spid="18"/>
                                        </p:tgtEl>
                                        <p:attrNameLst>
                                          <p:attrName>ppt_y</p:attrName>
                                        </p:attrNameLst>
                                      </p:cBhvr>
                                      <p:tavLst>
                                        <p:tav tm="0">
                                          <p:val>
                                            <p:strVal val="0-#ppt_h/2"/>
                                          </p:val>
                                        </p:tav>
                                        <p:tav tm="100000">
                                          <p:val>
                                            <p:strVal val="#ppt_y"/>
                                          </p:val>
                                        </p:tav>
                                      </p:tavLst>
                                    </p:anim>
                                  </p:childTnLst>
                                </p:cTn>
                              </p:par>
                              <p:par>
                                <p:cTn id="17" presetID="2" presetClass="entr" presetSubtype="4" decel="100000" fill="hold" grpId="0" nodeType="withEffect">
                                  <p:stCondLst>
                                    <p:cond delay="1250"/>
                                  </p:stCondLst>
                                  <p:childTnLst>
                                    <p:set>
                                      <p:cBhvr>
                                        <p:cTn id="18" dur="1" fill="hold">
                                          <p:stCondLst>
                                            <p:cond delay="0"/>
                                          </p:stCondLst>
                                        </p:cTn>
                                        <p:tgtEl>
                                          <p:spTgt spid="19"/>
                                        </p:tgtEl>
                                        <p:attrNameLst>
                                          <p:attrName>style.visibility</p:attrName>
                                        </p:attrNameLst>
                                      </p:cBhvr>
                                      <p:to>
                                        <p:strVal val="visible"/>
                                      </p:to>
                                    </p:set>
                                    <p:anim calcmode="lin" valueType="num">
                                      <p:cBhvr additive="base">
                                        <p:cTn id="19" dur="1000" fill="hold"/>
                                        <p:tgtEl>
                                          <p:spTgt spid="19"/>
                                        </p:tgtEl>
                                        <p:attrNameLst>
                                          <p:attrName>ppt_x</p:attrName>
                                        </p:attrNameLst>
                                      </p:cBhvr>
                                      <p:tavLst>
                                        <p:tav tm="0">
                                          <p:val>
                                            <p:strVal val="#ppt_x"/>
                                          </p:val>
                                        </p:tav>
                                        <p:tav tm="100000">
                                          <p:val>
                                            <p:strVal val="#ppt_x"/>
                                          </p:val>
                                        </p:tav>
                                      </p:tavLst>
                                    </p:anim>
                                    <p:anim calcmode="lin" valueType="num">
                                      <p:cBhvr additive="base">
                                        <p:cTn id="20" dur="1000" fill="hold"/>
                                        <p:tgtEl>
                                          <p:spTgt spid="19"/>
                                        </p:tgtEl>
                                        <p:attrNameLst>
                                          <p:attrName>ppt_y</p:attrName>
                                        </p:attrNameLst>
                                      </p:cBhvr>
                                      <p:tavLst>
                                        <p:tav tm="0">
                                          <p:val>
                                            <p:strVal val="1+#ppt_h/2"/>
                                          </p:val>
                                        </p:tav>
                                        <p:tav tm="100000">
                                          <p:val>
                                            <p:strVal val="#ppt_y"/>
                                          </p:val>
                                        </p:tav>
                                      </p:tavLst>
                                    </p:anim>
                                  </p:childTnLst>
                                </p:cTn>
                              </p:par>
                              <p:par>
                                <p:cTn id="21" presetID="2" presetClass="entr" presetSubtype="1" decel="100000" fill="hold" grpId="0" nodeType="withEffect">
                                  <p:stCondLst>
                                    <p:cond delay="2250"/>
                                  </p:stCondLst>
                                  <p:childTnLst>
                                    <p:set>
                                      <p:cBhvr>
                                        <p:cTn id="22" dur="1" fill="hold">
                                          <p:stCondLst>
                                            <p:cond delay="0"/>
                                          </p:stCondLst>
                                        </p:cTn>
                                        <p:tgtEl>
                                          <p:spTgt spid="17"/>
                                        </p:tgtEl>
                                        <p:attrNameLst>
                                          <p:attrName>style.visibility</p:attrName>
                                        </p:attrNameLst>
                                      </p:cBhvr>
                                      <p:to>
                                        <p:strVal val="visible"/>
                                      </p:to>
                                    </p:set>
                                    <p:anim calcmode="lin" valueType="num">
                                      <p:cBhvr additive="base">
                                        <p:cTn id="23" dur="1000" fill="hold"/>
                                        <p:tgtEl>
                                          <p:spTgt spid="17"/>
                                        </p:tgtEl>
                                        <p:attrNameLst>
                                          <p:attrName>ppt_x</p:attrName>
                                        </p:attrNameLst>
                                      </p:cBhvr>
                                      <p:tavLst>
                                        <p:tav tm="0">
                                          <p:val>
                                            <p:strVal val="#ppt_x"/>
                                          </p:val>
                                        </p:tav>
                                        <p:tav tm="100000">
                                          <p:val>
                                            <p:strVal val="#ppt_x"/>
                                          </p:val>
                                        </p:tav>
                                      </p:tavLst>
                                    </p:anim>
                                    <p:anim calcmode="lin" valueType="num">
                                      <p:cBhvr additive="base">
                                        <p:cTn id="24" dur="1000" fill="hold"/>
                                        <p:tgtEl>
                                          <p:spTgt spid="17"/>
                                        </p:tgtEl>
                                        <p:attrNameLst>
                                          <p:attrName>ppt_y</p:attrName>
                                        </p:attrNameLst>
                                      </p:cBhvr>
                                      <p:tavLst>
                                        <p:tav tm="0">
                                          <p:val>
                                            <p:strVal val="0-#ppt_h/2"/>
                                          </p:val>
                                        </p:tav>
                                        <p:tav tm="100000">
                                          <p:val>
                                            <p:strVal val="#ppt_y"/>
                                          </p:val>
                                        </p:tav>
                                      </p:tavLst>
                                    </p:anim>
                                  </p:childTnLst>
                                </p:cTn>
                              </p:par>
                              <p:par>
                                <p:cTn id="25" presetID="2" presetClass="entr" presetSubtype="4" decel="100000" fill="hold" grpId="0" nodeType="withEffect">
                                  <p:stCondLst>
                                    <p:cond delay="3250"/>
                                  </p:stCondLst>
                                  <p:childTnLst>
                                    <p:set>
                                      <p:cBhvr>
                                        <p:cTn id="26" dur="1" fill="hold">
                                          <p:stCondLst>
                                            <p:cond delay="0"/>
                                          </p:stCondLst>
                                        </p:cTn>
                                        <p:tgtEl>
                                          <p:spTgt spid="20"/>
                                        </p:tgtEl>
                                        <p:attrNameLst>
                                          <p:attrName>style.visibility</p:attrName>
                                        </p:attrNameLst>
                                      </p:cBhvr>
                                      <p:to>
                                        <p:strVal val="visible"/>
                                      </p:to>
                                    </p:set>
                                    <p:anim calcmode="lin" valueType="num">
                                      <p:cBhvr additive="base">
                                        <p:cTn id="27" dur="1000" fill="hold"/>
                                        <p:tgtEl>
                                          <p:spTgt spid="20"/>
                                        </p:tgtEl>
                                        <p:attrNameLst>
                                          <p:attrName>ppt_x</p:attrName>
                                        </p:attrNameLst>
                                      </p:cBhvr>
                                      <p:tavLst>
                                        <p:tav tm="0">
                                          <p:val>
                                            <p:strVal val="#ppt_x"/>
                                          </p:val>
                                        </p:tav>
                                        <p:tav tm="100000">
                                          <p:val>
                                            <p:strVal val="#ppt_x"/>
                                          </p:val>
                                        </p:tav>
                                      </p:tavLst>
                                    </p:anim>
                                    <p:anim calcmode="lin" valueType="num">
                                      <p:cBhvr additive="base">
                                        <p:cTn id="28" dur="1000" fill="hold"/>
                                        <p:tgtEl>
                                          <p:spTgt spid="20"/>
                                        </p:tgtEl>
                                        <p:attrNameLst>
                                          <p:attrName>ppt_y</p:attrName>
                                        </p:attrNameLst>
                                      </p:cBhvr>
                                      <p:tavLst>
                                        <p:tav tm="0">
                                          <p:val>
                                            <p:strVal val="1+#ppt_h/2"/>
                                          </p:val>
                                        </p:tav>
                                        <p:tav tm="100000">
                                          <p:val>
                                            <p:strVal val="#ppt_y"/>
                                          </p:val>
                                        </p:tav>
                                      </p:tavLst>
                                    </p:anim>
                                  </p:childTnLst>
                                </p:cTn>
                              </p:par>
                              <p:par>
                                <p:cTn id="29" presetID="2" presetClass="entr" presetSubtype="1" decel="100000" fill="hold" grpId="0" nodeType="withEffect">
                                  <p:stCondLst>
                                    <p:cond delay="4250"/>
                                  </p:stCondLst>
                                  <p:childTnLst>
                                    <p:set>
                                      <p:cBhvr>
                                        <p:cTn id="30" dur="1" fill="hold">
                                          <p:stCondLst>
                                            <p:cond delay="0"/>
                                          </p:stCondLst>
                                        </p:cTn>
                                        <p:tgtEl>
                                          <p:spTgt spid="22"/>
                                        </p:tgtEl>
                                        <p:attrNameLst>
                                          <p:attrName>style.visibility</p:attrName>
                                        </p:attrNameLst>
                                      </p:cBhvr>
                                      <p:to>
                                        <p:strVal val="visible"/>
                                      </p:to>
                                    </p:set>
                                    <p:anim calcmode="lin" valueType="num">
                                      <p:cBhvr additive="base">
                                        <p:cTn id="31" dur="1000" fill="hold"/>
                                        <p:tgtEl>
                                          <p:spTgt spid="22"/>
                                        </p:tgtEl>
                                        <p:attrNameLst>
                                          <p:attrName>ppt_x</p:attrName>
                                        </p:attrNameLst>
                                      </p:cBhvr>
                                      <p:tavLst>
                                        <p:tav tm="0">
                                          <p:val>
                                            <p:strVal val="#ppt_x"/>
                                          </p:val>
                                        </p:tav>
                                        <p:tav tm="100000">
                                          <p:val>
                                            <p:strVal val="#ppt_x"/>
                                          </p:val>
                                        </p:tav>
                                      </p:tavLst>
                                    </p:anim>
                                    <p:anim calcmode="lin" valueType="num">
                                      <p:cBhvr additive="base">
                                        <p:cTn id="32" dur="1000" fill="hold"/>
                                        <p:tgtEl>
                                          <p:spTgt spid="22"/>
                                        </p:tgtEl>
                                        <p:attrNameLst>
                                          <p:attrName>ppt_y</p:attrName>
                                        </p:attrNameLst>
                                      </p:cBhvr>
                                      <p:tavLst>
                                        <p:tav tm="0">
                                          <p:val>
                                            <p:strVal val="0-#ppt_h/2"/>
                                          </p:val>
                                        </p:tav>
                                        <p:tav tm="100000">
                                          <p:val>
                                            <p:strVal val="#ppt_y"/>
                                          </p:val>
                                        </p:tav>
                                      </p:tavLst>
                                    </p:anim>
                                  </p:childTnLst>
                                </p:cTn>
                              </p:par>
                              <p:par>
                                <p:cTn id="33" presetID="2" presetClass="entr" presetSubtype="4" decel="100000" fill="hold" grpId="0" nodeType="withEffect">
                                  <p:stCondLst>
                                    <p:cond delay="5250"/>
                                  </p:stCondLst>
                                  <p:childTnLst>
                                    <p:set>
                                      <p:cBhvr>
                                        <p:cTn id="34" dur="1" fill="hold">
                                          <p:stCondLst>
                                            <p:cond delay="0"/>
                                          </p:stCondLst>
                                        </p:cTn>
                                        <p:tgtEl>
                                          <p:spTgt spid="21"/>
                                        </p:tgtEl>
                                        <p:attrNameLst>
                                          <p:attrName>style.visibility</p:attrName>
                                        </p:attrNameLst>
                                      </p:cBhvr>
                                      <p:to>
                                        <p:strVal val="visible"/>
                                      </p:to>
                                    </p:set>
                                    <p:anim calcmode="lin" valueType="num">
                                      <p:cBhvr additive="base">
                                        <p:cTn id="35" dur="1000" fill="hold"/>
                                        <p:tgtEl>
                                          <p:spTgt spid="21"/>
                                        </p:tgtEl>
                                        <p:attrNameLst>
                                          <p:attrName>ppt_x</p:attrName>
                                        </p:attrNameLst>
                                      </p:cBhvr>
                                      <p:tavLst>
                                        <p:tav tm="0">
                                          <p:val>
                                            <p:strVal val="#ppt_x"/>
                                          </p:val>
                                        </p:tav>
                                        <p:tav tm="100000">
                                          <p:val>
                                            <p:strVal val="#ppt_x"/>
                                          </p:val>
                                        </p:tav>
                                      </p:tavLst>
                                    </p:anim>
                                    <p:anim calcmode="lin" valueType="num">
                                      <p:cBhvr additive="base">
                                        <p:cTn id="36" dur="10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P spid="18" grpId="0" animBg="1"/>
      <p:bldP spid="19" grpId="0" animBg="1"/>
      <p:bldP spid="20" grpId="0" animBg="1"/>
      <p:bldP spid="21" grpId="0" animBg="1"/>
      <p:bldP spid="17" grpId="0" animBg="1"/>
      <p:bldP spid="22" grpId="0" animBg="1"/>
    </p:bld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6_Push from bottom">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EB1D50A4-0540-40B6-A242-E6EC92308CEF}"/>
              </a:ext>
            </a:extLst>
          </p:cNvPr>
          <p:cNvSpPr>
            <a:spLocks noGrp="1"/>
          </p:cNvSpPr>
          <p:nvPr>
            <p:ph type="pic" sz="quarter" idx="16"/>
          </p:nvPr>
        </p:nvSpPr>
        <p:spPr>
          <a:xfrm>
            <a:off x="6426200" y="788275"/>
            <a:ext cx="1701800" cy="1701800"/>
          </a:xfrm>
          <a:custGeom>
            <a:avLst/>
            <a:gdLst>
              <a:gd name="connsiteX0" fmla="*/ 850900 w 1701800"/>
              <a:gd name="connsiteY0" fmla="*/ 0 h 1701800"/>
              <a:gd name="connsiteX1" fmla="*/ 1701800 w 1701800"/>
              <a:gd name="connsiteY1" fmla="*/ 850900 h 1701800"/>
              <a:gd name="connsiteX2" fmla="*/ 850900 w 1701800"/>
              <a:gd name="connsiteY2" fmla="*/ 1701800 h 1701800"/>
              <a:gd name="connsiteX3" fmla="*/ 0 w 1701800"/>
              <a:gd name="connsiteY3" fmla="*/ 850900 h 1701800"/>
              <a:gd name="connsiteX4" fmla="*/ 850900 w 1701800"/>
              <a:gd name="connsiteY4" fmla="*/ 0 h 1701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1800" h="1701800">
                <a:moveTo>
                  <a:pt x="850900" y="0"/>
                </a:moveTo>
                <a:cubicBezTo>
                  <a:pt x="1320839" y="0"/>
                  <a:pt x="1701800" y="380961"/>
                  <a:pt x="1701800" y="850900"/>
                </a:cubicBezTo>
                <a:cubicBezTo>
                  <a:pt x="1701800" y="1320839"/>
                  <a:pt x="1320839" y="1701800"/>
                  <a:pt x="850900" y="1701800"/>
                </a:cubicBezTo>
                <a:cubicBezTo>
                  <a:pt x="380961" y="1701800"/>
                  <a:pt x="0" y="1320839"/>
                  <a:pt x="0" y="850900"/>
                </a:cubicBezTo>
                <a:cubicBezTo>
                  <a:pt x="0" y="380961"/>
                  <a:pt x="380961" y="0"/>
                  <a:pt x="850900"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7" name="Picture Placeholder 6">
            <a:extLst>
              <a:ext uri="{FF2B5EF4-FFF2-40B4-BE49-F238E27FC236}">
                <a16:creationId xmlns:a16="http://schemas.microsoft.com/office/drawing/2014/main" id="{A912055F-58B9-4171-96E0-A3CC6CE2FDF7}"/>
              </a:ext>
            </a:extLst>
          </p:cNvPr>
          <p:cNvSpPr>
            <a:spLocks noGrp="1"/>
          </p:cNvSpPr>
          <p:nvPr>
            <p:ph type="pic" sz="quarter" idx="17"/>
          </p:nvPr>
        </p:nvSpPr>
        <p:spPr>
          <a:xfrm>
            <a:off x="6426200" y="3340100"/>
            <a:ext cx="1701800" cy="1701800"/>
          </a:xfrm>
          <a:custGeom>
            <a:avLst/>
            <a:gdLst>
              <a:gd name="connsiteX0" fmla="*/ 850900 w 1701800"/>
              <a:gd name="connsiteY0" fmla="*/ 0 h 1701800"/>
              <a:gd name="connsiteX1" fmla="*/ 1701800 w 1701800"/>
              <a:gd name="connsiteY1" fmla="*/ 850900 h 1701800"/>
              <a:gd name="connsiteX2" fmla="*/ 850900 w 1701800"/>
              <a:gd name="connsiteY2" fmla="*/ 1701800 h 1701800"/>
              <a:gd name="connsiteX3" fmla="*/ 0 w 1701800"/>
              <a:gd name="connsiteY3" fmla="*/ 850900 h 1701800"/>
              <a:gd name="connsiteX4" fmla="*/ 850900 w 1701800"/>
              <a:gd name="connsiteY4" fmla="*/ 0 h 1701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1800" h="1701800">
                <a:moveTo>
                  <a:pt x="850900" y="0"/>
                </a:moveTo>
                <a:cubicBezTo>
                  <a:pt x="1320839" y="0"/>
                  <a:pt x="1701800" y="380961"/>
                  <a:pt x="1701800" y="850900"/>
                </a:cubicBezTo>
                <a:cubicBezTo>
                  <a:pt x="1701800" y="1320839"/>
                  <a:pt x="1320839" y="1701800"/>
                  <a:pt x="850900" y="1701800"/>
                </a:cubicBezTo>
                <a:cubicBezTo>
                  <a:pt x="380961" y="1701800"/>
                  <a:pt x="0" y="1320839"/>
                  <a:pt x="0" y="850900"/>
                </a:cubicBezTo>
                <a:cubicBezTo>
                  <a:pt x="0" y="380961"/>
                  <a:pt x="380961" y="0"/>
                  <a:pt x="850900"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54839845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25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1+#ppt_w/2"/>
                                          </p:val>
                                        </p:tav>
                                        <p:tav tm="100000">
                                          <p:val>
                                            <p:strVal val="#ppt_x"/>
                                          </p:val>
                                        </p:tav>
                                      </p:tavLst>
                                    </p:anim>
                                    <p:anim calcmode="lin" valueType="num">
                                      <p:cBhvr additive="base">
                                        <p:cTn id="8" dur="1000" fill="hold"/>
                                        <p:tgtEl>
                                          <p:spTgt spid="6"/>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125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1000" fill="hold"/>
                                        <p:tgtEl>
                                          <p:spTgt spid="7"/>
                                        </p:tgtEl>
                                        <p:attrNameLst>
                                          <p:attrName>ppt_x</p:attrName>
                                        </p:attrNameLst>
                                      </p:cBhvr>
                                      <p:tavLst>
                                        <p:tav tm="0">
                                          <p:val>
                                            <p:strVal val="1+#ppt_w/2"/>
                                          </p:val>
                                        </p:tav>
                                        <p:tav tm="100000">
                                          <p:val>
                                            <p:strVal val="#ppt_x"/>
                                          </p:val>
                                        </p:tav>
                                      </p:tavLst>
                                    </p:anim>
                                    <p:anim calcmode="lin" valueType="num">
                                      <p:cBhvr additive="base">
                                        <p:cTn id="12" dur="10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7_Push from bottom">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EB1D50A4-0540-40B6-A242-E6EC92308CEF}"/>
              </a:ext>
            </a:extLst>
          </p:cNvPr>
          <p:cNvSpPr>
            <a:spLocks noGrp="1"/>
          </p:cNvSpPr>
          <p:nvPr>
            <p:ph type="pic" sz="quarter" idx="16"/>
          </p:nvPr>
        </p:nvSpPr>
        <p:spPr>
          <a:xfrm>
            <a:off x="863600" y="788275"/>
            <a:ext cx="1701800" cy="1701800"/>
          </a:xfrm>
          <a:custGeom>
            <a:avLst/>
            <a:gdLst>
              <a:gd name="connsiteX0" fmla="*/ 850900 w 1701800"/>
              <a:gd name="connsiteY0" fmla="*/ 0 h 1701800"/>
              <a:gd name="connsiteX1" fmla="*/ 1701800 w 1701800"/>
              <a:gd name="connsiteY1" fmla="*/ 850900 h 1701800"/>
              <a:gd name="connsiteX2" fmla="*/ 850900 w 1701800"/>
              <a:gd name="connsiteY2" fmla="*/ 1701800 h 1701800"/>
              <a:gd name="connsiteX3" fmla="*/ 0 w 1701800"/>
              <a:gd name="connsiteY3" fmla="*/ 850900 h 1701800"/>
              <a:gd name="connsiteX4" fmla="*/ 850900 w 1701800"/>
              <a:gd name="connsiteY4" fmla="*/ 0 h 1701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1800" h="1701800">
                <a:moveTo>
                  <a:pt x="850900" y="0"/>
                </a:moveTo>
                <a:cubicBezTo>
                  <a:pt x="1320839" y="0"/>
                  <a:pt x="1701800" y="380961"/>
                  <a:pt x="1701800" y="850900"/>
                </a:cubicBezTo>
                <a:cubicBezTo>
                  <a:pt x="1701800" y="1320839"/>
                  <a:pt x="1320839" y="1701800"/>
                  <a:pt x="850900" y="1701800"/>
                </a:cubicBezTo>
                <a:cubicBezTo>
                  <a:pt x="380961" y="1701800"/>
                  <a:pt x="0" y="1320839"/>
                  <a:pt x="0" y="850900"/>
                </a:cubicBezTo>
                <a:cubicBezTo>
                  <a:pt x="0" y="380961"/>
                  <a:pt x="380961" y="0"/>
                  <a:pt x="850900"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7" name="Picture Placeholder 6">
            <a:extLst>
              <a:ext uri="{FF2B5EF4-FFF2-40B4-BE49-F238E27FC236}">
                <a16:creationId xmlns:a16="http://schemas.microsoft.com/office/drawing/2014/main" id="{A912055F-58B9-4171-96E0-A3CC6CE2FDF7}"/>
              </a:ext>
            </a:extLst>
          </p:cNvPr>
          <p:cNvSpPr>
            <a:spLocks noGrp="1"/>
          </p:cNvSpPr>
          <p:nvPr>
            <p:ph type="pic" sz="quarter" idx="17"/>
          </p:nvPr>
        </p:nvSpPr>
        <p:spPr>
          <a:xfrm>
            <a:off x="863600" y="3340100"/>
            <a:ext cx="1701800" cy="1701800"/>
          </a:xfrm>
          <a:custGeom>
            <a:avLst/>
            <a:gdLst>
              <a:gd name="connsiteX0" fmla="*/ 850900 w 1701800"/>
              <a:gd name="connsiteY0" fmla="*/ 0 h 1701800"/>
              <a:gd name="connsiteX1" fmla="*/ 1701800 w 1701800"/>
              <a:gd name="connsiteY1" fmla="*/ 850900 h 1701800"/>
              <a:gd name="connsiteX2" fmla="*/ 850900 w 1701800"/>
              <a:gd name="connsiteY2" fmla="*/ 1701800 h 1701800"/>
              <a:gd name="connsiteX3" fmla="*/ 0 w 1701800"/>
              <a:gd name="connsiteY3" fmla="*/ 850900 h 1701800"/>
              <a:gd name="connsiteX4" fmla="*/ 850900 w 1701800"/>
              <a:gd name="connsiteY4" fmla="*/ 0 h 1701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1800" h="1701800">
                <a:moveTo>
                  <a:pt x="850900" y="0"/>
                </a:moveTo>
                <a:cubicBezTo>
                  <a:pt x="1320839" y="0"/>
                  <a:pt x="1701800" y="380961"/>
                  <a:pt x="1701800" y="850900"/>
                </a:cubicBezTo>
                <a:cubicBezTo>
                  <a:pt x="1701800" y="1320839"/>
                  <a:pt x="1320839" y="1701800"/>
                  <a:pt x="850900" y="1701800"/>
                </a:cubicBezTo>
                <a:cubicBezTo>
                  <a:pt x="380961" y="1701800"/>
                  <a:pt x="0" y="1320839"/>
                  <a:pt x="0" y="850900"/>
                </a:cubicBezTo>
                <a:cubicBezTo>
                  <a:pt x="0" y="380961"/>
                  <a:pt x="380961" y="0"/>
                  <a:pt x="850900"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6941556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25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0-#ppt_w/2"/>
                                          </p:val>
                                        </p:tav>
                                        <p:tav tm="100000">
                                          <p:val>
                                            <p:strVal val="#ppt_x"/>
                                          </p:val>
                                        </p:tav>
                                      </p:tavLst>
                                    </p:anim>
                                    <p:anim calcmode="lin" valueType="num">
                                      <p:cBhvr additive="base">
                                        <p:cTn id="8" dur="1000" fill="hold"/>
                                        <p:tgtEl>
                                          <p:spTgt spid="6"/>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125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1000" fill="hold"/>
                                        <p:tgtEl>
                                          <p:spTgt spid="7"/>
                                        </p:tgtEl>
                                        <p:attrNameLst>
                                          <p:attrName>ppt_x</p:attrName>
                                        </p:attrNameLst>
                                      </p:cBhvr>
                                      <p:tavLst>
                                        <p:tav tm="0">
                                          <p:val>
                                            <p:strVal val="0-#ppt_w/2"/>
                                          </p:val>
                                        </p:tav>
                                        <p:tav tm="100000">
                                          <p:val>
                                            <p:strVal val="#ppt_x"/>
                                          </p:val>
                                        </p:tav>
                                      </p:tavLst>
                                    </p:anim>
                                    <p:anim calcmode="lin" valueType="num">
                                      <p:cBhvr additive="base">
                                        <p:cTn id="12" dur="10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9_Push from bottom">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2C832415-7460-4E25-8D53-131F77343C99}"/>
              </a:ext>
            </a:extLst>
          </p:cNvPr>
          <p:cNvSpPr>
            <a:spLocks noGrp="1"/>
          </p:cNvSpPr>
          <p:nvPr>
            <p:ph type="pic" sz="quarter" idx="16"/>
          </p:nvPr>
        </p:nvSpPr>
        <p:spPr>
          <a:xfrm>
            <a:off x="2376947" y="1730477"/>
            <a:ext cx="1720646" cy="1720646"/>
          </a:xfrm>
          <a:custGeom>
            <a:avLst/>
            <a:gdLst>
              <a:gd name="connsiteX0" fmla="*/ 860323 w 1720646"/>
              <a:gd name="connsiteY0" fmla="*/ 0 h 1720646"/>
              <a:gd name="connsiteX1" fmla="*/ 1720646 w 1720646"/>
              <a:gd name="connsiteY1" fmla="*/ 860323 h 1720646"/>
              <a:gd name="connsiteX2" fmla="*/ 860323 w 1720646"/>
              <a:gd name="connsiteY2" fmla="*/ 1720646 h 1720646"/>
              <a:gd name="connsiteX3" fmla="*/ 0 w 1720646"/>
              <a:gd name="connsiteY3" fmla="*/ 860323 h 1720646"/>
              <a:gd name="connsiteX4" fmla="*/ 860323 w 1720646"/>
              <a:gd name="connsiteY4" fmla="*/ 0 h 17206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0646" h="1720646">
                <a:moveTo>
                  <a:pt x="860323" y="0"/>
                </a:moveTo>
                <a:cubicBezTo>
                  <a:pt x="1335466" y="0"/>
                  <a:pt x="1720646" y="385180"/>
                  <a:pt x="1720646" y="860323"/>
                </a:cubicBezTo>
                <a:cubicBezTo>
                  <a:pt x="1720646" y="1335466"/>
                  <a:pt x="1335466" y="1720646"/>
                  <a:pt x="860323" y="1720646"/>
                </a:cubicBezTo>
                <a:cubicBezTo>
                  <a:pt x="385180" y="1720646"/>
                  <a:pt x="0" y="1335466"/>
                  <a:pt x="0" y="860323"/>
                </a:cubicBezTo>
                <a:cubicBezTo>
                  <a:pt x="0" y="385180"/>
                  <a:pt x="385180" y="0"/>
                  <a:pt x="860323"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13" name="Picture Placeholder 12">
            <a:extLst>
              <a:ext uri="{FF2B5EF4-FFF2-40B4-BE49-F238E27FC236}">
                <a16:creationId xmlns:a16="http://schemas.microsoft.com/office/drawing/2014/main" id="{1C325403-31CD-4A12-9EF1-5347B10A4D09}"/>
              </a:ext>
            </a:extLst>
          </p:cNvPr>
          <p:cNvSpPr>
            <a:spLocks noGrp="1"/>
          </p:cNvSpPr>
          <p:nvPr>
            <p:ph type="pic" sz="quarter" idx="18"/>
          </p:nvPr>
        </p:nvSpPr>
        <p:spPr>
          <a:xfrm>
            <a:off x="5235676" y="1730477"/>
            <a:ext cx="1720646" cy="1720646"/>
          </a:xfrm>
          <a:custGeom>
            <a:avLst/>
            <a:gdLst>
              <a:gd name="connsiteX0" fmla="*/ 860323 w 1720646"/>
              <a:gd name="connsiteY0" fmla="*/ 0 h 1720646"/>
              <a:gd name="connsiteX1" fmla="*/ 1720646 w 1720646"/>
              <a:gd name="connsiteY1" fmla="*/ 860323 h 1720646"/>
              <a:gd name="connsiteX2" fmla="*/ 860323 w 1720646"/>
              <a:gd name="connsiteY2" fmla="*/ 1720646 h 1720646"/>
              <a:gd name="connsiteX3" fmla="*/ 0 w 1720646"/>
              <a:gd name="connsiteY3" fmla="*/ 860323 h 1720646"/>
              <a:gd name="connsiteX4" fmla="*/ 860323 w 1720646"/>
              <a:gd name="connsiteY4" fmla="*/ 0 h 17206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0646" h="1720646">
                <a:moveTo>
                  <a:pt x="860323" y="0"/>
                </a:moveTo>
                <a:cubicBezTo>
                  <a:pt x="1335466" y="0"/>
                  <a:pt x="1720646" y="385180"/>
                  <a:pt x="1720646" y="860323"/>
                </a:cubicBezTo>
                <a:cubicBezTo>
                  <a:pt x="1720646" y="1335466"/>
                  <a:pt x="1335466" y="1720646"/>
                  <a:pt x="860323" y="1720646"/>
                </a:cubicBezTo>
                <a:cubicBezTo>
                  <a:pt x="385180" y="1720646"/>
                  <a:pt x="0" y="1335466"/>
                  <a:pt x="0" y="860323"/>
                </a:cubicBezTo>
                <a:cubicBezTo>
                  <a:pt x="0" y="385180"/>
                  <a:pt x="385180" y="0"/>
                  <a:pt x="860323"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11" name="Picture Placeholder 10">
            <a:extLst>
              <a:ext uri="{FF2B5EF4-FFF2-40B4-BE49-F238E27FC236}">
                <a16:creationId xmlns:a16="http://schemas.microsoft.com/office/drawing/2014/main" id="{41A76891-A59C-4483-8174-98047DD7E9A0}"/>
              </a:ext>
            </a:extLst>
          </p:cNvPr>
          <p:cNvSpPr>
            <a:spLocks noGrp="1"/>
          </p:cNvSpPr>
          <p:nvPr>
            <p:ph type="pic" sz="quarter" idx="19"/>
          </p:nvPr>
        </p:nvSpPr>
        <p:spPr>
          <a:xfrm>
            <a:off x="8094404" y="1730477"/>
            <a:ext cx="1720646" cy="1720646"/>
          </a:xfrm>
          <a:custGeom>
            <a:avLst/>
            <a:gdLst>
              <a:gd name="connsiteX0" fmla="*/ 860323 w 1720646"/>
              <a:gd name="connsiteY0" fmla="*/ 0 h 1720646"/>
              <a:gd name="connsiteX1" fmla="*/ 1720646 w 1720646"/>
              <a:gd name="connsiteY1" fmla="*/ 860323 h 1720646"/>
              <a:gd name="connsiteX2" fmla="*/ 860323 w 1720646"/>
              <a:gd name="connsiteY2" fmla="*/ 1720646 h 1720646"/>
              <a:gd name="connsiteX3" fmla="*/ 0 w 1720646"/>
              <a:gd name="connsiteY3" fmla="*/ 860323 h 1720646"/>
              <a:gd name="connsiteX4" fmla="*/ 860323 w 1720646"/>
              <a:gd name="connsiteY4" fmla="*/ 0 h 17206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0646" h="1720646">
                <a:moveTo>
                  <a:pt x="860323" y="0"/>
                </a:moveTo>
                <a:cubicBezTo>
                  <a:pt x="1335466" y="0"/>
                  <a:pt x="1720646" y="385180"/>
                  <a:pt x="1720646" y="860323"/>
                </a:cubicBezTo>
                <a:cubicBezTo>
                  <a:pt x="1720646" y="1335466"/>
                  <a:pt x="1335466" y="1720646"/>
                  <a:pt x="860323" y="1720646"/>
                </a:cubicBezTo>
                <a:cubicBezTo>
                  <a:pt x="385180" y="1720646"/>
                  <a:pt x="0" y="1335466"/>
                  <a:pt x="0" y="860323"/>
                </a:cubicBezTo>
                <a:cubicBezTo>
                  <a:pt x="0" y="385180"/>
                  <a:pt x="385180" y="0"/>
                  <a:pt x="860323"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14" name="Title 1">
            <a:extLst>
              <a:ext uri="{FF2B5EF4-FFF2-40B4-BE49-F238E27FC236}">
                <a16:creationId xmlns:a16="http://schemas.microsoft.com/office/drawing/2014/main" id="{C5148BDA-E5BA-4737-A920-478CC5EB35BD}"/>
              </a:ext>
            </a:extLst>
          </p:cNvPr>
          <p:cNvSpPr>
            <a:spLocks noGrp="1"/>
          </p:cNvSpPr>
          <p:nvPr>
            <p:ph type="title"/>
          </p:nvPr>
        </p:nvSpPr>
        <p:spPr>
          <a:xfrm>
            <a:off x="838200" y="365125"/>
            <a:ext cx="10515600" cy="434975"/>
          </a:xfrm>
        </p:spPr>
        <p:txBody>
          <a:bodyPr>
            <a:normAutofit/>
          </a:bodyPr>
          <a:lstStyle>
            <a:lvl1pPr algn="ctr">
              <a:defRPr sz="2400">
                <a:latin typeface="Raleway SemiBold" panose="020B0703030101060003" pitchFamily="34" charset="0"/>
              </a:defRPr>
            </a:lvl1pPr>
          </a:lstStyle>
          <a:p>
            <a:endParaRPr lang="id-ID"/>
          </a:p>
        </p:txBody>
      </p:sp>
      <p:sp>
        <p:nvSpPr>
          <p:cNvPr id="15" name="Text Placeholder 7">
            <a:extLst>
              <a:ext uri="{FF2B5EF4-FFF2-40B4-BE49-F238E27FC236}">
                <a16:creationId xmlns:a16="http://schemas.microsoft.com/office/drawing/2014/main" id="{D80619A0-FD93-4251-A52A-A022DB044620}"/>
              </a:ext>
            </a:extLst>
          </p:cNvPr>
          <p:cNvSpPr>
            <a:spLocks noGrp="1"/>
          </p:cNvSpPr>
          <p:nvPr>
            <p:ph type="body" sz="quarter" idx="10"/>
          </p:nvPr>
        </p:nvSpPr>
        <p:spPr>
          <a:xfrm>
            <a:off x="838200" y="866775"/>
            <a:ext cx="10515600" cy="190500"/>
          </a:xfrm>
        </p:spPr>
        <p:txBody>
          <a:bodyPr>
            <a:noAutofit/>
          </a:bodyPr>
          <a:lstStyle>
            <a:lvl1pPr marL="0" indent="0" algn="ctr">
              <a:buNone/>
              <a:defRPr sz="1100">
                <a:solidFill>
                  <a:schemeClr val="bg1"/>
                </a:solidFill>
                <a:latin typeface="Raleway Thin" panose="020B0203030101060003" pitchFamily="34" charset="0"/>
              </a:defRPr>
            </a:lvl1pPr>
          </a:lstStyle>
          <a:p>
            <a:pPr lvl="0"/>
            <a:endParaRPr lang="id-ID"/>
          </a:p>
        </p:txBody>
      </p:sp>
    </p:spTree>
    <p:extLst>
      <p:ext uri="{BB962C8B-B14F-4D97-AF65-F5344CB8AC3E}">
        <p14:creationId xmlns:p14="http://schemas.microsoft.com/office/powerpoint/2010/main" val="103315846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15">
                                            <p:txEl>
                                              <p:pRg st="0" end="0"/>
                                            </p:txEl>
                                          </p:spTgt>
                                        </p:tgtEl>
                                        <p:attrNameLst>
                                          <p:attrName>style.visibility</p:attrName>
                                        </p:attrNameLst>
                                      </p:cBhvr>
                                      <p:to>
                                        <p:strVal val="visible"/>
                                      </p:to>
                                    </p:set>
                                    <p:anim calcmode="lin" valueType="num">
                                      <p:cBhvr additive="base">
                                        <p:cTn id="7" dur="10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15">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1000" fill="hold"/>
                                        <p:tgtEl>
                                          <p:spTgt spid="14"/>
                                        </p:tgtEl>
                                        <p:attrNameLst>
                                          <p:attrName>ppt_x</p:attrName>
                                        </p:attrNameLst>
                                      </p:cBhvr>
                                      <p:tavLst>
                                        <p:tav tm="0">
                                          <p:val>
                                            <p:strVal val="#ppt_x"/>
                                          </p:val>
                                        </p:tav>
                                        <p:tav tm="100000">
                                          <p:val>
                                            <p:strVal val="#ppt_x"/>
                                          </p:val>
                                        </p:tav>
                                      </p:tavLst>
                                    </p:anim>
                                    <p:anim calcmode="lin" valueType="num">
                                      <p:cBhvr additive="base">
                                        <p:cTn id="12" dur="1000" fill="hold"/>
                                        <p:tgtEl>
                                          <p:spTgt spid="14"/>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1000" fill="hold"/>
                                        <p:tgtEl>
                                          <p:spTgt spid="12"/>
                                        </p:tgtEl>
                                        <p:attrNameLst>
                                          <p:attrName>ppt_x</p:attrName>
                                        </p:attrNameLst>
                                      </p:cBhvr>
                                      <p:tavLst>
                                        <p:tav tm="0">
                                          <p:val>
                                            <p:strVal val="#ppt_x"/>
                                          </p:val>
                                        </p:tav>
                                        <p:tav tm="100000">
                                          <p:val>
                                            <p:strVal val="#ppt_x"/>
                                          </p:val>
                                        </p:tav>
                                      </p:tavLst>
                                    </p:anim>
                                    <p:anim calcmode="lin" valueType="num">
                                      <p:cBhvr additive="base">
                                        <p:cTn id="16" dur="1000" fill="hold"/>
                                        <p:tgtEl>
                                          <p:spTgt spid="12"/>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75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1000" fill="hold"/>
                                        <p:tgtEl>
                                          <p:spTgt spid="13"/>
                                        </p:tgtEl>
                                        <p:attrNameLst>
                                          <p:attrName>ppt_x</p:attrName>
                                        </p:attrNameLst>
                                      </p:cBhvr>
                                      <p:tavLst>
                                        <p:tav tm="0">
                                          <p:val>
                                            <p:strVal val="#ppt_x"/>
                                          </p:val>
                                        </p:tav>
                                        <p:tav tm="100000">
                                          <p:val>
                                            <p:strVal val="#ppt_x"/>
                                          </p:val>
                                        </p:tav>
                                      </p:tavLst>
                                    </p:anim>
                                    <p:anim calcmode="lin" valueType="num">
                                      <p:cBhvr additive="base">
                                        <p:cTn id="20" dur="1000" fill="hold"/>
                                        <p:tgtEl>
                                          <p:spTgt spid="13"/>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1000"/>
                                  </p:stCondLst>
                                  <p:childTnLst>
                                    <p:set>
                                      <p:cBhvr>
                                        <p:cTn id="22" dur="1" fill="hold">
                                          <p:stCondLst>
                                            <p:cond delay="0"/>
                                          </p:stCondLst>
                                        </p:cTn>
                                        <p:tgtEl>
                                          <p:spTgt spid="11"/>
                                        </p:tgtEl>
                                        <p:attrNameLst>
                                          <p:attrName>style.visibility</p:attrName>
                                        </p:attrNameLst>
                                      </p:cBhvr>
                                      <p:to>
                                        <p:strVal val="visible"/>
                                      </p:to>
                                    </p:set>
                                    <p:anim calcmode="lin" valueType="num">
                                      <p:cBhvr additive="base">
                                        <p:cTn id="23" dur="1000" fill="hold"/>
                                        <p:tgtEl>
                                          <p:spTgt spid="11"/>
                                        </p:tgtEl>
                                        <p:attrNameLst>
                                          <p:attrName>ppt_x</p:attrName>
                                        </p:attrNameLst>
                                      </p:cBhvr>
                                      <p:tavLst>
                                        <p:tav tm="0">
                                          <p:val>
                                            <p:strVal val="#ppt_x"/>
                                          </p:val>
                                        </p:tav>
                                        <p:tav tm="100000">
                                          <p:val>
                                            <p:strVal val="#ppt_x"/>
                                          </p:val>
                                        </p:tav>
                                      </p:tavLst>
                                    </p:anim>
                                    <p:anim calcmode="lin" valueType="num">
                                      <p:cBhvr additive="base">
                                        <p:cTn id="24" dur="10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1" grpId="0" animBg="1"/>
      <p:bldP spid="14" grpId="0"/>
      <p:bldP spid="15"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15"/>
                        </p:tgtEl>
                        <p:attrNameLst>
                          <p:attrName>style.visibility</p:attrName>
                        </p:attrNameLst>
                      </p:cBhvr>
                      <p:to>
                        <p:strVal val="visible"/>
                      </p:to>
                    </p:set>
                    <p:anim calcmode="lin" valueType="num">
                      <p:cBhvr additive="base">
                        <p:cTn dur="1000" fill="hold"/>
                        <p:tgtEl>
                          <p:spTgt spid="15"/>
                        </p:tgtEl>
                        <p:attrNameLst>
                          <p:attrName>ppt_x</p:attrName>
                        </p:attrNameLst>
                      </p:cBhvr>
                      <p:tavLst>
                        <p:tav tm="0">
                          <p:val>
                            <p:strVal val="#ppt_x"/>
                          </p:val>
                        </p:tav>
                        <p:tav tm="100000">
                          <p:val>
                            <p:strVal val="#ppt_x"/>
                          </p:val>
                        </p:tav>
                      </p:tavLst>
                    </p:anim>
                    <p:anim calcmode="lin" valueType="num">
                      <p:cBhvr additive="base">
                        <p:cTn dur="1000" fill="hold"/>
                        <p:tgtEl>
                          <p:spTgt spid="15"/>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23_Push from bottom">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8ED7459F-17FB-4D28-A465-EB12E85CB685}"/>
              </a:ext>
            </a:extLst>
          </p:cNvPr>
          <p:cNvSpPr>
            <a:spLocks noGrp="1"/>
          </p:cNvSpPr>
          <p:nvPr>
            <p:ph type="pic" sz="quarter" idx="20"/>
          </p:nvPr>
        </p:nvSpPr>
        <p:spPr>
          <a:xfrm>
            <a:off x="-8971" y="-1"/>
            <a:ext cx="12200970" cy="2713703"/>
          </a:xfrm>
          <a:custGeom>
            <a:avLst/>
            <a:gdLst>
              <a:gd name="connsiteX0" fmla="*/ 0 w 12200970"/>
              <a:gd name="connsiteY0" fmla="*/ 0 h 2713703"/>
              <a:gd name="connsiteX1" fmla="*/ 12200970 w 12200970"/>
              <a:gd name="connsiteY1" fmla="*/ 0 h 2713703"/>
              <a:gd name="connsiteX2" fmla="*/ 12200970 w 12200970"/>
              <a:gd name="connsiteY2" fmla="*/ 2713703 h 2713703"/>
              <a:gd name="connsiteX3" fmla="*/ 0 w 12200970"/>
              <a:gd name="connsiteY3" fmla="*/ 2713703 h 2713703"/>
            </a:gdLst>
            <a:ahLst/>
            <a:cxnLst>
              <a:cxn ang="0">
                <a:pos x="connsiteX0" y="connsiteY0"/>
              </a:cxn>
              <a:cxn ang="0">
                <a:pos x="connsiteX1" y="connsiteY1"/>
              </a:cxn>
              <a:cxn ang="0">
                <a:pos x="connsiteX2" y="connsiteY2"/>
              </a:cxn>
              <a:cxn ang="0">
                <a:pos x="connsiteX3" y="connsiteY3"/>
              </a:cxn>
            </a:cxnLst>
            <a:rect l="l" t="t" r="r" b="b"/>
            <a:pathLst>
              <a:path w="12200970" h="2713703">
                <a:moveTo>
                  <a:pt x="0" y="0"/>
                </a:moveTo>
                <a:lnTo>
                  <a:pt x="12200970" y="0"/>
                </a:lnTo>
                <a:lnTo>
                  <a:pt x="12200970" y="2713703"/>
                </a:lnTo>
                <a:lnTo>
                  <a:pt x="0" y="2713703"/>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12" name="Picture Placeholder 11">
            <a:extLst>
              <a:ext uri="{FF2B5EF4-FFF2-40B4-BE49-F238E27FC236}">
                <a16:creationId xmlns:a16="http://schemas.microsoft.com/office/drawing/2014/main" id="{2C832415-7460-4E25-8D53-131F77343C99}"/>
              </a:ext>
            </a:extLst>
          </p:cNvPr>
          <p:cNvSpPr>
            <a:spLocks noGrp="1"/>
          </p:cNvSpPr>
          <p:nvPr>
            <p:ph type="pic" sz="quarter" idx="16"/>
          </p:nvPr>
        </p:nvSpPr>
        <p:spPr>
          <a:xfrm>
            <a:off x="2376947" y="1730477"/>
            <a:ext cx="1720646" cy="1720646"/>
          </a:xfrm>
          <a:custGeom>
            <a:avLst/>
            <a:gdLst>
              <a:gd name="connsiteX0" fmla="*/ 860323 w 1720646"/>
              <a:gd name="connsiteY0" fmla="*/ 0 h 1720646"/>
              <a:gd name="connsiteX1" fmla="*/ 1720646 w 1720646"/>
              <a:gd name="connsiteY1" fmla="*/ 860323 h 1720646"/>
              <a:gd name="connsiteX2" fmla="*/ 860323 w 1720646"/>
              <a:gd name="connsiteY2" fmla="*/ 1720646 h 1720646"/>
              <a:gd name="connsiteX3" fmla="*/ 0 w 1720646"/>
              <a:gd name="connsiteY3" fmla="*/ 860323 h 1720646"/>
              <a:gd name="connsiteX4" fmla="*/ 860323 w 1720646"/>
              <a:gd name="connsiteY4" fmla="*/ 0 h 17206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0646" h="1720646">
                <a:moveTo>
                  <a:pt x="860323" y="0"/>
                </a:moveTo>
                <a:cubicBezTo>
                  <a:pt x="1335466" y="0"/>
                  <a:pt x="1720646" y="385180"/>
                  <a:pt x="1720646" y="860323"/>
                </a:cubicBezTo>
                <a:cubicBezTo>
                  <a:pt x="1720646" y="1335466"/>
                  <a:pt x="1335466" y="1720646"/>
                  <a:pt x="860323" y="1720646"/>
                </a:cubicBezTo>
                <a:cubicBezTo>
                  <a:pt x="385180" y="1720646"/>
                  <a:pt x="0" y="1335466"/>
                  <a:pt x="0" y="860323"/>
                </a:cubicBezTo>
                <a:cubicBezTo>
                  <a:pt x="0" y="385180"/>
                  <a:pt x="385180" y="0"/>
                  <a:pt x="860323"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13" name="Picture Placeholder 12">
            <a:extLst>
              <a:ext uri="{FF2B5EF4-FFF2-40B4-BE49-F238E27FC236}">
                <a16:creationId xmlns:a16="http://schemas.microsoft.com/office/drawing/2014/main" id="{1C325403-31CD-4A12-9EF1-5347B10A4D09}"/>
              </a:ext>
            </a:extLst>
          </p:cNvPr>
          <p:cNvSpPr>
            <a:spLocks noGrp="1"/>
          </p:cNvSpPr>
          <p:nvPr>
            <p:ph type="pic" sz="quarter" idx="18"/>
          </p:nvPr>
        </p:nvSpPr>
        <p:spPr>
          <a:xfrm>
            <a:off x="5235676" y="1730477"/>
            <a:ext cx="1720646" cy="1720646"/>
          </a:xfrm>
          <a:custGeom>
            <a:avLst/>
            <a:gdLst>
              <a:gd name="connsiteX0" fmla="*/ 860323 w 1720646"/>
              <a:gd name="connsiteY0" fmla="*/ 0 h 1720646"/>
              <a:gd name="connsiteX1" fmla="*/ 1720646 w 1720646"/>
              <a:gd name="connsiteY1" fmla="*/ 860323 h 1720646"/>
              <a:gd name="connsiteX2" fmla="*/ 860323 w 1720646"/>
              <a:gd name="connsiteY2" fmla="*/ 1720646 h 1720646"/>
              <a:gd name="connsiteX3" fmla="*/ 0 w 1720646"/>
              <a:gd name="connsiteY3" fmla="*/ 860323 h 1720646"/>
              <a:gd name="connsiteX4" fmla="*/ 860323 w 1720646"/>
              <a:gd name="connsiteY4" fmla="*/ 0 h 17206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0646" h="1720646">
                <a:moveTo>
                  <a:pt x="860323" y="0"/>
                </a:moveTo>
                <a:cubicBezTo>
                  <a:pt x="1335466" y="0"/>
                  <a:pt x="1720646" y="385180"/>
                  <a:pt x="1720646" y="860323"/>
                </a:cubicBezTo>
                <a:cubicBezTo>
                  <a:pt x="1720646" y="1335466"/>
                  <a:pt x="1335466" y="1720646"/>
                  <a:pt x="860323" y="1720646"/>
                </a:cubicBezTo>
                <a:cubicBezTo>
                  <a:pt x="385180" y="1720646"/>
                  <a:pt x="0" y="1335466"/>
                  <a:pt x="0" y="860323"/>
                </a:cubicBezTo>
                <a:cubicBezTo>
                  <a:pt x="0" y="385180"/>
                  <a:pt x="385180" y="0"/>
                  <a:pt x="860323"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11" name="Picture Placeholder 10">
            <a:extLst>
              <a:ext uri="{FF2B5EF4-FFF2-40B4-BE49-F238E27FC236}">
                <a16:creationId xmlns:a16="http://schemas.microsoft.com/office/drawing/2014/main" id="{41A76891-A59C-4483-8174-98047DD7E9A0}"/>
              </a:ext>
            </a:extLst>
          </p:cNvPr>
          <p:cNvSpPr>
            <a:spLocks noGrp="1"/>
          </p:cNvSpPr>
          <p:nvPr>
            <p:ph type="pic" sz="quarter" idx="19"/>
          </p:nvPr>
        </p:nvSpPr>
        <p:spPr>
          <a:xfrm>
            <a:off x="8094404" y="1730477"/>
            <a:ext cx="1720646" cy="1720646"/>
          </a:xfrm>
          <a:custGeom>
            <a:avLst/>
            <a:gdLst>
              <a:gd name="connsiteX0" fmla="*/ 860323 w 1720646"/>
              <a:gd name="connsiteY0" fmla="*/ 0 h 1720646"/>
              <a:gd name="connsiteX1" fmla="*/ 1720646 w 1720646"/>
              <a:gd name="connsiteY1" fmla="*/ 860323 h 1720646"/>
              <a:gd name="connsiteX2" fmla="*/ 860323 w 1720646"/>
              <a:gd name="connsiteY2" fmla="*/ 1720646 h 1720646"/>
              <a:gd name="connsiteX3" fmla="*/ 0 w 1720646"/>
              <a:gd name="connsiteY3" fmla="*/ 860323 h 1720646"/>
              <a:gd name="connsiteX4" fmla="*/ 860323 w 1720646"/>
              <a:gd name="connsiteY4" fmla="*/ 0 h 17206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0646" h="1720646">
                <a:moveTo>
                  <a:pt x="860323" y="0"/>
                </a:moveTo>
                <a:cubicBezTo>
                  <a:pt x="1335466" y="0"/>
                  <a:pt x="1720646" y="385180"/>
                  <a:pt x="1720646" y="860323"/>
                </a:cubicBezTo>
                <a:cubicBezTo>
                  <a:pt x="1720646" y="1335466"/>
                  <a:pt x="1335466" y="1720646"/>
                  <a:pt x="860323" y="1720646"/>
                </a:cubicBezTo>
                <a:cubicBezTo>
                  <a:pt x="385180" y="1720646"/>
                  <a:pt x="0" y="1335466"/>
                  <a:pt x="0" y="860323"/>
                </a:cubicBezTo>
                <a:cubicBezTo>
                  <a:pt x="0" y="385180"/>
                  <a:pt x="385180" y="0"/>
                  <a:pt x="860323"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14" name="Title 1">
            <a:extLst>
              <a:ext uri="{FF2B5EF4-FFF2-40B4-BE49-F238E27FC236}">
                <a16:creationId xmlns:a16="http://schemas.microsoft.com/office/drawing/2014/main" id="{C5148BDA-E5BA-4737-A920-478CC5EB35BD}"/>
              </a:ext>
            </a:extLst>
          </p:cNvPr>
          <p:cNvSpPr>
            <a:spLocks noGrp="1"/>
          </p:cNvSpPr>
          <p:nvPr>
            <p:ph type="title"/>
          </p:nvPr>
        </p:nvSpPr>
        <p:spPr>
          <a:xfrm>
            <a:off x="838200" y="365125"/>
            <a:ext cx="10515600" cy="434975"/>
          </a:xfrm>
        </p:spPr>
        <p:txBody>
          <a:bodyPr>
            <a:normAutofit/>
          </a:bodyPr>
          <a:lstStyle>
            <a:lvl1pPr algn="ctr">
              <a:defRPr sz="2400">
                <a:latin typeface="Raleway SemiBold" panose="020B0703030101060003" pitchFamily="34" charset="0"/>
              </a:defRPr>
            </a:lvl1pPr>
          </a:lstStyle>
          <a:p>
            <a:endParaRPr lang="id-ID"/>
          </a:p>
        </p:txBody>
      </p:sp>
      <p:sp>
        <p:nvSpPr>
          <p:cNvPr id="15" name="Text Placeholder 7">
            <a:extLst>
              <a:ext uri="{FF2B5EF4-FFF2-40B4-BE49-F238E27FC236}">
                <a16:creationId xmlns:a16="http://schemas.microsoft.com/office/drawing/2014/main" id="{D80619A0-FD93-4251-A52A-A022DB044620}"/>
              </a:ext>
            </a:extLst>
          </p:cNvPr>
          <p:cNvSpPr>
            <a:spLocks noGrp="1"/>
          </p:cNvSpPr>
          <p:nvPr>
            <p:ph type="body" sz="quarter" idx="10"/>
          </p:nvPr>
        </p:nvSpPr>
        <p:spPr>
          <a:xfrm>
            <a:off x="838200" y="866775"/>
            <a:ext cx="10515600" cy="190500"/>
          </a:xfrm>
        </p:spPr>
        <p:txBody>
          <a:bodyPr>
            <a:noAutofit/>
          </a:bodyPr>
          <a:lstStyle>
            <a:lvl1pPr marL="0" indent="0" algn="ctr">
              <a:buNone/>
              <a:defRPr sz="1100">
                <a:solidFill>
                  <a:schemeClr val="bg1"/>
                </a:solidFill>
                <a:latin typeface="Raleway Thin" panose="020B0203030101060003" pitchFamily="34" charset="0"/>
              </a:defRPr>
            </a:lvl1pPr>
          </a:lstStyle>
          <a:p>
            <a:pPr lvl="0"/>
            <a:endParaRPr lang="id-ID"/>
          </a:p>
        </p:txBody>
      </p:sp>
    </p:spTree>
    <p:extLst>
      <p:ext uri="{BB962C8B-B14F-4D97-AF65-F5344CB8AC3E}">
        <p14:creationId xmlns:p14="http://schemas.microsoft.com/office/powerpoint/2010/main" val="86749026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ppt_x"/>
                                          </p:val>
                                        </p:tav>
                                        <p:tav tm="100000">
                                          <p:val>
                                            <p:strVal val="#ppt_x"/>
                                          </p:val>
                                        </p:tav>
                                      </p:tavLst>
                                    </p:anim>
                                    <p:anim calcmode="lin" valueType="num">
                                      <p:cBhvr additive="base">
                                        <p:cTn id="8" dur="1000" fill="hold"/>
                                        <p:tgtEl>
                                          <p:spTgt spid="9"/>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0"/>
                                  </p:stCondLst>
                                  <p:endCondLst>
                                    <p:cond evt="begin" delay="0">
                                      <p:tn val="9"/>
                                    </p:cond>
                                  </p:endCondLst>
                                  <p:childTnLst>
                                    <p:set>
                                      <p:cBhvr>
                                        <p:cTn id="10" dur="1" fill="hold">
                                          <p:stCondLst>
                                            <p:cond delay="0"/>
                                          </p:stCondLst>
                                        </p:cTn>
                                        <p:tgtEl>
                                          <p:spTgt spid="15">
                                            <p:txEl>
                                              <p:pRg st="0" end="0"/>
                                            </p:txEl>
                                          </p:spTgt>
                                        </p:tgtEl>
                                        <p:attrNameLst>
                                          <p:attrName>style.visibility</p:attrName>
                                        </p:attrNameLst>
                                      </p:cBhvr>
                                      <p:to>
                                        <p:strVal val="visible"/>
                                      </p:to>
                                    </p:set>
                                    <p:anim calcmode="lin" valueType="num">
                                      <p:cBhvr additive="base">
                                        <p:cTn id="11" dur="10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12" dur="1000" fill="hold"/>
                                        <p:tgtEl>
                                          <p:spTgt spid="15">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nodePh="1">
                                  <p:stCondLst>
                                    <p:cond delay="250"/>
                                  </p:stCondLst>
                                  <p:endCondLst>
                                    <p:cond evt="begin" delay="0">
                                      <p:tn val="13"/>
                                    </p:cond>
                                  </p:end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1000" fill="hold"/>
                                        <p:tgtEl>
                                          <p:spTgt spid="14"/>
                                        </p:tgtEl>
                                        <p:attrNameLst>
                                          <p:attrName>ppt_x</p:attrName>
                                        </p:attrNameLst>
                                      </p:cBhvr>
                                      <p:tavLst>
                                        <p:tav tm="0">
                                          <p:val>
                                            <p:strVal val="#ppt_x"/>
                                          </p:val>
                                        </p:tav>
                                        <p:tav tm="100000">
                                          <p:val>
                                            <p:strVal val="#ppt_x"/>
                                          </p:val>
                                        </p:tav>
                                      </p:tavLst>
                                    </p:anim>
                                    <p:anim calcmode="lin" valueType="num">
                                      <p:cBhvr additive="base">
                                        <p:cTn id="16" dur="1000" fill="hold"/>
                                        <p:tgtEl>
                                          <p:spTgt spid="14"/>
                                        </p:tgtEl>
                                        <p:attrNameLst>
                                          <p:attrName>ppt_y</p:attrName>
                                        </p:attrNameLst>
                                      </p:cBhvr>
                                      <p:tavLst>
                                        <p:tav tm="0">
                                          <p:val>
                                            <p:strVal val="0-#ppt_h/2"/>
                                          </p:val>
                                        </p:tav>
                                        <p:tav tm="100000">
                                          <p:val>
                                            <p:strVal val="#ppt_y"/>
                                          </p:val>
                                        </p:tav>
                                      </p:tavLst>
                                    </p:anim>
                                  </p:childTnLst>
                                </p:cTn>
                              </p:par>
                              <p:par>
                                <p:cTn id="17" presetID="2" presetClass="entr" presetSubtype="4" decel="100000" fill="hold" grpId="0" nodeType="withEffect">
                                  <p:stCondLst>
                                    <p:cond delay="50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1000" fill="hold"/>
                                        <p:tgtEl>
                                          <p:spTgt spid="12"/>
                                        </p:tgtEl>
                                        <p:attrNameLst>
                                          <p:attrName>ppt_x</p:attrName>
                                        </p:attrNameLst>
                                      </p:cBhvr>
                                      <p:tavLst>
                                        <p:tav tm="0">
                                          <p:val>
                                            <p:strVal val="#ppt_x"/>
                                          </p:val>
                                        </p:tav>
                                        <p:tav tm="100000">
                                          <p:val>
                                            <p:strVal val="#ppt_x"/>
                                          </p:val>
                                        </p:tav>
                                      </p:tavLst>
                                    </p:anim>
                                    <p:anim calcmode="lin" valueType="num">
                                      <p:cBhvr additive="base">
                                        <p:cTn id="20" dur="1000" fill="hold"/>
                                        <p:tgtEl>
                                          <p:spTgt spid="12"/>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750"/>
                                  </p:stCondLst>
                                  <p:childTnLst>
                                    <p:set>
                                      <p:cBhvr>
                                        <p:cTn id="22" dur="1" fill="hold">
                                          <p:stCondLst>
                                            <p:cond delay="0"/>
                                          </p:stCondLst>
                                        </p:cTn>
                                        <p:tgtEl>
                                          <p:spTgt spid="13"/>
                                        </p:tgtEl>
                                        <p:attrNameLst>
                                          <p:attrName>style.visibility</p:attrName>
                                        </p:attrNameLst>
                                      </p:cBhvr>
                                      <p:to>
                                        <p:strVal val="visible"/>
                                      </p:to>
                                    </p:set>
                                    <p:anim calcmode="lin" valueType="num">
                                      <p:cBhvr additive="base">
                                        <p:cTn id="23" dur="1000" fill="hold"/>
                                        <p:tgtEl>
                                          <p:spTgt spid="13"/>
                                        </p:tgtEl>
                                        <p:attrNameLst>
                                          <p:attrName>ppt_x</p:attrName>
                                        </p:attrNameLst>
                                      </p:cBhvr>
                                      <p:tavLst>
                                        <p:tav tm="0">
                                          <p:val>
                                            <p:strVal val="#ppt_x"/>
                                          </p:val>
                                        </p:tav>
                                        <p:tav tm="100000">
                                          <p:val>
                                            <p:strVal val="#ppt_x"/>
                                          </p:val>
                                        </p:tav>
                                      </p:tavLst>
                                    </p:anim>
                                    <p:anim calcmode="lin" valueType="num">
                                      <p:cBhvr additive="base">
                                        <p:cTn id="24" dur="1000" fill="hold"/>
                                        <p:tgtEl>
                                          <p:spTgt spid="13"/>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100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1000" fill="hold"/>
                                        <p:tgtEl>
                                          <p:spTgt spid="11"/>
                                        </p:tgtEl>
                                        <p:attrNameLst>
                                          <p:attrName>ppt_x</p:attrName>
                                        </p:attrNameLst>
                                      </p:cBhvr>
                                      <p:tavLst>
                                        <p:tav tm="0">
                                          <p:val>
                                            <p:strVal val="#ppt_x"/>
                                          </p:val>
                                        </p:tav>
                                        <p:tav tm="100000">
                                          <p:val>
                                            <p:strVal val="#ppt_x"/>
                                          </p:val>
                                        </p:tav>
                                      </p:tavLst>
                                    </p:anim>
                                    <p:anim calcmode="lin" valueType="num">
                                      <p:cBhvr additive="base">
                                        <p:cTn id="28" dur="10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animBg="1"/>
      <p:bldP spid="13" grpId="0" animBg="1"/>
      <p:bldP spid="11" grpId="0" animBg="1"/>
      <p:bldP spid="14" grpId="0"/>
      <p:bldP spid="15"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15"/>
                        </p:tgtEl>
                        <p:attrNameLst>
                          <p:attrName>style.visibility</p:attrName>
                        </p:attrNameLst>
                      </p:cBhvr>
                      <p:to>
                        <p:strVal val="visible"/>
                      </p:to>
                    </p:set>
                    <p:anim calcmode="lin" valueType="num">
                      <p:cBhvr additive="base">
                        <p:cTn dur="1000" fill="hold"/>
                        <p:tgtEl>
                          <p:spTgt spid="15"/>
                        </p:tgtEl>
                        <p:attrNameLst>
                          <p:attrName>ppt_x</p:attrName>
                        </p:attrNameLst>
                      </p:cBhvr>
                      <p:tavLst>
                        <p:tav tm="0">
                          <p:val>
                            <p:strVal val="#ppt_x"/>
                          </p:val>
                        </p:tav>
                        <p:tav tm="100000">
                          <p:val>
                            <p:strVal val="#ppt_x"/>
                          </p:val>
                        </p:tav>
                      </p:tavLst>
                    </p:anim>
                    <p:anim calcmode="lin" valueType="num">
                      <p:cBhvr additive="base">
                        <p:cTn dur="1000" fill="hold"/>
                        <p:tgtEl>
                          <p:spTgt spid="15"/>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20_Push from bottom">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2CC1730A-F157-40AF-BE05-6DD86C7FA8A4}"/>
              </a:ext>
            </a:extLst>
          </p:cNvPr>
          <p:cNvSpPr>
            <a:spLocks noGrp="1"/>
          </p:cNvSpPr>
          <p:nvPr>
            <p:ph type="pic" sz="quarter" idx="16"/>
          </p:nvPr>
        </p:nvSpPr>
        <p:spPr>
          <a:xfrm>
            <a:off x="1592188" y="1797440"/>
            <a:ext cx="1586722" cy="1586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14" name="Title 1">
            <a:extLst>
              <a:ext uri="{FF2B5EF4-FFF2-40B4-BE49-F238E27FC236}">
                <a16:creationId xmlns:a16="http://schemas.microsoft.com/office/drawing/2014/main" id="{C5148BDA-E5BA-4737-A920-478CC5EB35BD}"/>
              </a:ext>
            </a:extLst>
          </p:cNvPr>
          <p:cNvSpPr>
            <a:spLocks noGrp="1"/>
          </p:cNvSpPr>
          <p:nvPr>
            <p:ph type="title"/>
          </p:nvPr>
        </p:nvSpPr>
        <p:spPr>
          <a:xfrm>
            <a:off x="838200" y="365125"/>
            <a:ext cx="10515600" cy="434975"/>
          </a:xfrm>
        </p:spPr>
        <p:txBody>
          <a:bodyPr>
            <a:normAutofit/>
          </a:bodyPr>
          <a:lstStyle>
            <a:lvl1pPr algn="ctr">
              <a:defRPr sz="2400">
                <a:latin typeface="Raleway SemiBold" panose="020B0703030101060003" pitchFamily="34" charset="0"/>
              </a:defRPr>
            </a:lvl1pPr>
          </a:lstStyle>
          <a:p>
            <a:endParaRPr lang="id-ID"/>
          </a:p>
        </p:txBody>
      </p:sp>
      <p:sp>
        <p:nvSpPr>
          <p:cNvPr id="15" name="Text Placeholder 7">
            <a:extLst>
              <a:ext uri="{FF2B5EF4-FFF2-40B4-BE49-F238E27FC236}">
                <a16:creationId xmlns:a16="http://schemas.microsoft.com/office/drawing/2014/main" id="{D80619A0-FD93-4251-A52A-A022DB044620}"/>
              </a:ext>
            </a:extLst>
          </p:cNvPr>
          <p:cNvSpPr>
            <a:spLocks noGrp="1"/>
          </p:cNvSpPr>
          <p:nvPr>
            <p:ph type="body" sz="quarter" idx="10"/>
          </p:nvPr>
        </p:nvSpPr>
        <p:spPr>
          <a:xfrm>
            <a:off x="838200" y="866775"/>
            <a:ext cx="10515600" cy="190500"/>
          </a:xfrm>
        </p:spPr>
        <p:txBody>
          <a:bodyPr>
            <a:noAutofit/>
          </a:bodyPr>
          <a:lstStyle>
            <a:lvl1pPr marL="0" indent="0" algn="ctr">
              <a:buNone/>
              <a:defRPr sz="1100">
                <a:solidFill>
                  <a:schemeClr val="bg1"/>
                </a:solidFill>
                <a:latin typeface="Raleway Thin" panose="020B0203030101060003" pitchFamily="34" charset="0"/>
              </a:defRPr>
            </a:lvl1pPr>
          </a:lstStyle>
          <a:p>
            <a:pPr lvl="0"/>
            <a:endParaRPr lang="id-ID"/>
          </a:p>
        </p:txBody>
      </p:sp>
      <p:sp>
        <p:nvSpPr>
          <p:cNvPr id="21" name="Picture Placeholder 20">
            <a:extLst>
              <a:ext uri="{FF2B5EF4-FFF2-40B4-BE49-F238E27FC236}">
                <a16:creationId xmlns:a16="http://schemas.microsoft.com/office/drawing/2014/main" id="{78330CD7-A62A-44FE-A378-9C9BAC81890E}"/>
              </a:ext>
            </a:extLst>
          </p:cNvPr>
          <p:cNvSpPr>
            <a:spLocks noGrp="1"/>
          </p:cNvSpPr>
          <p:nvPr>
            <p:ph type="pic" sz="quarter" idx="19"/>
          </p:nvPr>
        </p:nvSpPr>
        <p:spPr>
          <a:xfrm>
            <a:off x="4065822" y="1797440"/>
            <a:ext cx="1586722" cy="1586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20" name="Picture Placeholder 19">
            <a:extLst>
              <a:ext uri="{FF2B5EF4-FFF2-40B4-BE49-F238E27FC236}">
                <a16:creationId xmlns:a16="http://schemas.microsoft.com/office/drawing/2014/main" id="{D7E2DBF2-C12C-48DE-BF04-527D1ACB5993}"/>
              </a:ext>
            </a:extLst>
          </p:cNvPr>
          <p:cNvSpPr>
            <a:spLocks noGrp="1"/>
          </p:cNvSpPr>
          <p:nvPr>
            <p:ph type="pic" sz="quarter" idx="20"/>
          </p:nvPr>
        </p:nvSpPr>
        <p:spPr>
          <a:xfrm>
            <a:off x="6539456" y="1797440"/>
            <a:ext cx="1586722" cy="1586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19" name="Picture Placeholder 18">
            <a:extLst>
              <a:ext uri="{FF2B5EF4-FFF2-40B4-BE49-F238E27FC236}">
                <a16:creationId xmlns:a16="http://schemas.microsoft.com/office/drawing/2014/main" id="{28BB2AB3-4335-4DC5-B7B0-D22E52BF97E4}"/>
              </a:ext>
            </a:extLst>
          </p:cNvPr>
          <p:cNvSpPr>
            <a:spLocks noGrp="1"/>
          </p:cNvSpPr>
          <p:nvPr>
            <p:ph type="pic" sz="quarter" idx="21"/>
          </p:nvPr>
        </p:nvSpPr>
        <p:spPr>
          <a:xfrm>
            <a:off x="9013089" y="1797440"/>
            <a:ext cx="1586722" cy="1586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43163876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15">
                                            <p:txEl>
                                              <p:pRg st="0" end="0"/>
                                            </p:txEl>
                                          </p:spTgt>
                                        </p:tgtEl>
                                        <p:attrNameLst>
                                          <p:attrName>style.visibility</p:attrName>
                                        </p:attrNameLst>
                                      </p:cBhvr>
                                      <p:to>
                                        <p:strVal val="visible"/>
                                      </p:to>
                                    </p:set>
                                    <p:anim calcmode="lin" valueType="num">
                                      <p:cBhvr additive="base">
                                        <p:cTn id="7" dur="10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15">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1000" fill="hold"/>
                                        <p:tgtEl>
                                          <p:spTgt spid="14"/>
                                        </p:tgtEl>
                                        <p:attrNameLst>
                                          <p:attrName>ppt_x</p:attrName>
                                        </p:attrNameLst>
                                      </p:cBhvr>
                                      <p:tavLst>
                                        <p:tav tm="0">
                                          <p:val>
                                            <p:strVal val="#ppt_x"/>
                                          </p:val>
                                        </p:tav>
                                        <p:tav tm="100000">
                                          <p:val>
                                            <p:strVal val="#ppt_x"/>
                                          </p:val>
                                        </p:tav>
                                      </p:tavLst>
                                    </p:anim>
                                    <p:anim calcmode="lin" valueType="num">
                                      <p:cBhvr additive="base">
                                        <p:cTn id="12" dur="1000" fill="hold"/>
                                        <p:tgtEl>
                                          <p:spTgt spid="14"/>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22"/>
                                        </p:tgtEl>
                                        <p:attrNameLst>
                                          <p:attrName>style.visibility</p:attrName>
                                        </p:attrNameLst>
                                      </p:cBhvr>
                                      <p:to>
                                        <p:strVal val="visible"/>
                                      </p:to>
                                    </p:set>
                                    <p:anim calcmode="lin" valueType="num">
                                      <p:cBhvr additive="base">
                                        <p:cTn id="15" dur="1000" fill="hold"/>
                                        <p:tgtEl>
                                          <p:spTgt spid="22"/>
                                        </p:tgtEl>
                                        <p:attrNameLst>
                                          <p:attrName>ppt_x</p:attrName>
                                        </p:attrNameLst>
                                      </p:cBhvr>
                                      <p:tavLst>
                                        <p:tav tm="0">
                                          <p:val>
                                            <p:strVal val="#ppt_x"/>
                                          </p:val>
                                        </p:tav>
                                        <p:tav tm="100000">
                                          <p:val>
                                            <p:strVal val="#ppt_x"/>
                                          </p:val>
                                        </p:tav>
                                      </p:tavLst>
                                    </p:anim>
                                    <p:anim calcmode="lin" valueType="num">
                                      <p:cBhvr additive="base">
                                        <p:cTn id="16" dur="1000" fill="hold"/>
                                        <p:tgtEl>
                                          <p:spTgt spid="22"/>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750"/>
                                  </p:stCondLst>
                                  <p:childTnLst>
                                    <p:set>
                                      <p:cBhvr>
                                        <p:cTn id="18" dur="1" fill="hold">
                                          <p:stCondLst>
                                            <p:cond delay="0"/>
                                          </p:stCondLst>
                                        </p:cTn>
                                        <p:tgtEl>
                                          <p:spTgt spid="21"/>
                                        </p:tgtEl>
                                        <p:attrNameLst>
                                          <p:attrName>style.visibility</p:attrName>
                                        </p:attrNameLst>
                                      </p:cBhvr>
                                      <p:to>
                                        <p:strVal val="visible"/>
                                      </p:to>
                                    </p:set>
                                    <p:anim calcmode="lin" valueType="num">
                                      <p:cBhvr additive="base">
                                        <p:cTn id="19" dur="1000" fill="hold"/>
                                        <p:tgtEl>
                                          <p:spTgt spid="21"/>
                                        </p:tgtEl>
                                        <p:attrNameLst>
                                          <p:attrName>ppt_x</p:attrName>
                                        </p:attrNameLst>
                                      </p:cBhvr>
                                      <p:tavLst>
                                        <p:tav tm="0">
                                          <p:val>
                                            <p:strVal val="#ppt_x"/>
                                          </p:val>
                                        </p:tav>
                                        <p:tav tm="100000">
                                          <p:val>
                                            <p:strVal val="#ppt_x"/>
                                          </p:val>
                                        </p:tav>
                                      </p:tavLst>
                                    </p:anim>
                                    <p:anim calcmode="lin" valueType="num">
                                      <p:cBhvr additive="base">
                                        <p:cTn id="20" dur="1000" fill="hold"/>
                                        <p:tgtEl>
                                          <p:spTgt spid="21"/>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1000"/>
                                  </p:stCondLst>
                                  <p:childTnLst>
                                    <p:set>
                                      <p:cBhvr>
                                        <p:cTn id="22" dur="1" fill="hold">
                                          <p:stCondLst>
                                            <p:cond delay="0"/>
                                          </p:stCondLst>
                                        </p:cTn>
                                        <p:tgtEl>
                                          <p:spTgt spid="20"/>
                                        </p:tgtEl>
                                        <p:attrNameLst>
                                          <p:attrName>style.visibility</p:attrName>
                                        </p:attrNameLst>
                                      </p:cBhvr>
                                      <p:to>
                                        <p:strVal val="visible"/>
                                      </p:to>
                                    </p:set>
                                    <p:anim calcmode="lin" valueType="num">
                                      <p:cBhvr additive="base">
                                        <p:cTn id="23" dur="1000" fill="hold"/>
                                        <p:tgtEl>
                                          <p:spTgt spid="20"/>
                                        </p:tgtEl>
                                        <p:attrNameLst>
                                          <p:attrName>ppt_x</p:attrName>
                                        </p:attrNameLst>
                                      </p:cBhvr>
                                      <p:tavLst>
                                        <p:tav tm="0">
                                          <p:val>
                                            <p:strVal val="#ppt_x"/>
                                          </p:val>
                                        </p:tav>
                                        <p:tav tm="100000">
                                          <p:val>
                                            <p:strVal val="#ppt_x"/>
                                          </p:val>
                                        </p:tav>
                                      </p:tavLst>
                                    </p:anim>
                                    <p:anim calcmode="lin" valueType="num">
                                      <p:cBhvr additive="base">
                                        <p:cTn id="24" dur="1000" fill="hold"/>
                                        <p:tgtEl>
                                          <p:spTgt spid="20"/>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1250"/>
                                  </p:stCondLst>
                                  <p:childTnLst>
                                    <p:set>
                                      <p:cBhvr>
                                        <p:cTn id="26" dur="1" fill="hold">
                                          <p:stCondLst>
                                            <p:cond delay="0"/>
                                          </p:stCondLst>
                                        </p:cTn>
                                        <p:tgtEl>
                                          <p:spTgt spid="19"/>
                                        </p:tgtEl>
                                        <p:attrNameLst>
                                          <p:attrName>style.visibility</p:attrName>
                                        </p:attrNameLst>
                                      </p:cBhvr>
                                      <p:to>
                                        <p:strVal val="visible"/>
                                      </p:to>
                                    </p:set>
                                    <p:anim calcmode="lin" valueType="num">
                                      <p:cBhvr additive="base">
                                        <p:cTn id="27" dur="1000" fill="hold"/>
                                        <p:tgtEl>
                                          <p:spTgt spid="19"/>
                                        </p:tgtEl>
                                        <p:attrNameLst>
                                          <p:attrName>ppt_x</p:attrName>
                                        </p:attrNameLst>
                                      </p:cBhvr>
                                      <p:tavLst>
                                        <p:tav tm="0">
                                          <p:val>
                                            <p:strVal val="#ppt_x"/>
                                          </p:val>
                                        </p:tav>
                                        <p:tav tm="100000">
                                          <p:val>
                                            <p:strVal val="#ppt_x"/>
                                          </p:val>
                                        </p:tav>
                                      </p:tavLst>
                                    </p:anim>
                                    <p:anim calcmode="lin" valueType="num">
                                      <p:cBhvr additive="base">
                                        <p:cTn id="28" dur="10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14" grpId="0"/>
      <p:bldP spid="15"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15"/>
                        </p:tgtEl>
                        <p:attrNameLst>
                          <p:attrName>style.visibility</p:attrName>
                        </p:attrNameLst>
                      </p:cBhvr>
                      <p:to>
                        <p:strVal val="visible"/>
                      </p:to>
                    </p:set>
                    <p:anim calcmode="lin" valueType="num">
                      <p:cBhvr additive="base">
                        <p:cTn dur="1000" fill="hold"/>
                        <p:tgtEl>
                          <p:spTgt spid="15"/>
                        </p:tgtEl>
                        <p:attrNameLst>
                          <p:attrName>ppt_x</p:attrName>
                        </p:attrNameLst>
                      </p:cBhvr>
                      <p:tavLst>
                        <p:tav tm="0">
                          <p:val>
                            <p:strVal val="#ppt_x"/>
                          </p:val>
                        </p:tav>
                        <p:tav tm="100000">
                          <p:val>
                            <p:strVal val="#ppt_x"/>
                          </p:val>
                        </p:tav>
                      </p:tavLst>
                    </p:anim>
                    <p:anim calcmode="lin" valueType="num">
                      <p:cBhvr additive="base">
                        <p:cTn dur="1000" fill="hold"/>
                        <p:tgtEl>
                          <p:spTgt spid="15"/>
                        </p:tgtEl>
                        <p:attrNameLst>
                          <p:attrName>ppt_y</p:attrName>
                        </p:attrNameLst>
                      </p:cBhvr>
                      <p:tavLst>
                        <p:tav tm="0">
                          <p:val>
                            <p:strVal val="0-#ppt_h/2"/>
                          </p:val>
                        </p:tav>
                        <p:tav tm="100000">
                          <p:val>
                            <p:strVal val="#ppt_y"/>
                          </p:val>
                        </p:tav>
                      </p:tavLst>
                    </p:anim>
                  </p:childTnLst>
                </p:cTn>
              </p:par>
            </p:tnLst>
          </p:tmpl>
        </p:tmplLst>
      </p:bldP>
      <p:bldP spid="21" grpId="0" animBg="1"/>
      <p:bldP spid="20" grpId="0" animBg="1"/>
      <p:bldP spid="19" grpId="0" animBg="1"/>
    </p:bld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24_Push from bottom">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8ED7459F-17FB-4D28-A465-EB12E85CB685}"/>
              </a:ext>
            </a:extLst>
          </p:cNvPr>
          <p:cNvSpPr>
            <a:spLocks noGrp="1"/>
          </p:cNvSpPr>
          <p:nvPr>
            <p:ph type="pic" sz="quarter" idx="20"/>
          </p:nvPr>
        </p:nvSpPr>
        <p:spPr>
          <a:xfrm>
            <a:off x="-8971" y="-1"/>
            <a:ext cx="12200970" cy="2713703"/>
          </a:xfrm>
          <a:custGeom>
            <a:avLst/>
            <a:gdLst>
              <a:gd name="connsiteX0" fmla="*/ 0 w 12200970"/>
              <a:gd name="connsiteY0" fmla="*/ 0 h 2713703"/>
              <a:gd name="connsiteX1" fmla="*/ 12200970 w 12200970"/>
              <a:gd name="connsiteY1" fmla="*/ 0 h 2713703"/>
              <a:gd name="connsiteX2" fmla="*/ 12200970 w 12200970"/>
              <a:gd name="connsiteY2" fmla="*/ 2713703 h 2713703"/>
              <a:gd name="connsiteX3" fmla="*/ 0 w 12200970"/>
              <a:gd name="connsiteY3" fmla="*/ 2713703 h 2713703"/>
            </a:gdLst>
            <a:ahLst/>
            <a:cxnLst>
              <a:cxn ang="0">
                <a:pos x="connsiteX0" y="connsiteY0"/>
              </a:cxn>
              <a:cxn ang="0">
                <a:pos x="connsiteX1" y="connsiteY1"/>
              </a:cxn>
              <a:cxn ang="0">
                <a:pos x="connsiteX2" y="connsiteY2"/>
              </a:cxn>
              <a:cxn ang="0">
                <a:pos x="connsiteX3" y="connsiteY3"/>
              </a:cxn>
            </a:cxnLst>
            <a:rect l="l" t="t" r="r" b="b"/>
            <a:pathLst>
              <a:path w="12200970" h="2713703">
                <a:moveTo>
                  <a:pt x="0" y="0"/>
                </a:moveTo>
                <a:lnTo>
                  <a:pt x="12200970" y="0"/>
                </a:lnTo>
                <a:lnTo>
                  <a:pt x="12200970" y="2713703"/>
                </a:lnTo>
                <a:lnTo>
                  <a:pt x="0" y="2713703"/>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14" name="Title 1">
            <a:extLst>
              <a:ext uri="{FF2B5EF4-FFF2-40B4-BE49-F238E27FC236}">
                <a16:creationId xmlns:a16="http://schemas.microsoft.com/office/drawing/2014/main" id="{C5148BDA-E5BA-4737-A920-478CC5EB35BD}"/>
              </a:ext>
            </a:extLst>
          </p:cNvPr>
          <p:cNvSpPr>
            <a:spLocks noGrp="1"/>
          </p:cNvSpPr>
          <p:nvPr>
            <p:ph type="title"/>
          </p:nvPr>
        </p:nvSpPr>
        <p:spPr>
          <a:xfrm>
            <a:off x="838200" y="365125"/>
            <a:ext cx="10515600" cy="434975"/>
          </a:xfrm>
        </p:spPr>
        <p:txBody>
          <a:bodyPr>
            <a:normAutofit/>
          </a:bodyPr>
          <a:lstStyle>
            <a:lvl1pPr algn="ctr">
              <a:defRPr sz="2400">
                <a:latin typeface="Raleway SemiBold" panose="020B0703030101060003" pitchFamily="34" charset="0"/>
              </a:defRPr>
            </a:lvl1pPr>
          </a:lstStyle>
          <a:p>
            <a:endParaRPr lang="id-ID"/>
          </a:p>
        </p:txBody>
      </p:sp>
      <p:sp>
        <p:nvSpPr>
          <p:cNvPr id="15" name="Text Placeholder 7">
            <a:extLst>
              <a:ext uri="{FF2B5EF4-FFF2-40B4-BE49-F238E27FC236}">
                <a16:creationId xmlns:a16="http://schemas.microsoft.com/office/drawing/2014/main" id="{D80619A0-FD93-4251-A52A-A022DB044620}"/>
              </a:ext>
            </a:extLst>
          </p:cNvPr>
          <p:cNvSpPr>
            <a:spLocks noGrp="1"/>
          </p:cNvSpPr>
          <p:nvPr>
            <p:ph type="body" sz="quarter" idx="10"/>
          </p:nvPr>
        </p:nvSpPr>
        <p:spPr>
          <a:xfrm>
            <a:off x="838200" y="866775"/>
            <a:ext cx="10515600" cy="190500"/>
          </a:xfrm>
        </p:spPr>
        <p:txBody>
          <a:bodyPr>
            <a:noAutofit/>
          </a:bodyPr>
          <a:lstStyle>
            <a:lvl1pPr marL="0" indent="0" algn="ctr">
              <a:buNone/>
              <a:defRPr sz="1100">
                <a:solidFill>
                  <a:schemeClr val="bg1"/>
                </a:solidFill>
                <a:latin typeface="Raleway Thin" panose="020B0203030101060003" pitchFamily="34" charset="0"/>
              </a:defRPr>
            </a:lvl1pPr>
          </a:lstStyle>
          <a:p>
            <a:pPr lvl="0"/>
            <a:endParaRPr lang="id-ID"/>
          </a:p>
        </p:txBody>
      </p:sp>
      <p:sp>
        <p:nvSpPr>
          <p:cNvPr id="8" name="Picture Placeholder 7">
            <a:extLst>
              <a:ext uri="{FF2B5EF4-FFF2-40B4-BE49-F238E27FC236}">
                <a16:creationId xmlns:a16="http://schemas.microsoft.com/office/drawing/2014/main" id="{CCD47390-D7D4-4014-BD6E-37CB1944F503}"/>
              </a:ext>
            </a:extLst>
          </p:cNvPr>
          <p:cNvSpPr>
            <a:spLocks noGrp="1"/>
          </p:cNvSpPr>
          <p:nvPr>
            <p:ph type="pic" sz="quarter" idx="16"/>
          </p:nvPr>
        </p:nvSpPr>
        <p:spPr>
          <a:xfrm>
            <a:off x="1592188" y="1797440"/>
            <a:ext cx="1586722" cy="1586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10" name="Picture Placeholder 9">
            <a:extLst>
              <a:ext uri="{FF2B5EF4-FFF2-40B4-BE49-F238E27FC236}">
                <a16:creationId xmlns:a16="http://schemas.microsoft.com/office/drawing/2014/main" id="{E863D0F0-3EE1-4483-96B6-77192F5E9D0E}"/>
              </a:ext>
            </a:extLst>
          </p:cNvPr>
          <p:cNvSpPr>
            <a:spLocks noGrp="1"/>
          </p:cNvSpPr>
          <p:nvPr>
            <p:ph type="pic" sz="quarter" idx="19"/>
          </p:nvPr>
        </p:nvSpPr>
        <p:spPr>
          <a:xfrm>
            <a:off x="4065822" y="1797440"/>
            <a:ext cx="1586722" cy="1586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16" name="Picture Placeholder 15">
            <a:extLst>
              <a:ext uri="{FF2B5EF4-FFF2-40B4-BE49-F238E27FC236}">
                <a16:creationId xmlns:a16="http://schemas.microsoft.com/office/drawing/2014/main" id="{FDE04E69-3E21-47D1-98E1-4144AC79D160}"/>
              </a:ext>
            </a:extLst>
          </p:cNvPr>
          <p:cNvSpPr>
            <a:spLocks noGrp="1"/>
          </p:cNvSpPr>
          <p:nvPr>
            <p:ph type="pic" sz="quarter" idx="21"/>
          </p:nvPr>
        </p:nvSpPr>
        <p:spPr>
          <a:xfrm>
            <a:off x="6539456" y="1797440"/>
            <a:ext cx="1586722" cy="1586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17" name="Picture Placeholder 16">
            <a:extLst>
              <a:ext uri="{FF2B5EF4-FFF2-40B4-BE49-F238E27FC236}">
                <a16:creationId xmlns:a16="http://schemas.microsoft.com/office/drawing/2014/main" id="{8B7D16E9-3D6F-4F86-B185-DE467F98858D}"/>
              </a:ext>
            </a:extLst>
          </p:cNvPr>
          <p:cNvSpPr>
            <a:spLocks noGrp="1"/>
          </p:cNvSpPr>
          <p:nvPr>
            <p:ph type="pic" sz="quarter" idx="22"/>
          </p:nvPr>
        </p:nvSpPr>
        <p:spPr>
          <a:xfrm>
            <a:off x="9013089" y="1797440"/>
            <a:ext cx="1586722" cy="1586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39774562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ppt_x"/>
                                          </p:val>
                                        </p:tav>
                                        <p:tav tm="100000">
                                          <p:val>
                                            <p:strVal val="#ppt_x"/>
                                          </p:val>
                                        </p:tav>
                                      </p:tavLst>
                                    </p:anim>
                                    <p:anim calcmode="lin" valueType="num">
                                      <p:cBhvr additive="base">
                                        <p:cTn id="8" dur="1000" fill="hold"/>
                                        <p:tgtEl>
                                          <p:spTgt spid="9"/>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0"/>
                                  </p:stCondLst>
                                  <p:endCondLst>
                                    <p:cond evt="begin" delay="0">
                                      <p:tn val="9"/>
                                    </p:cond>
                                  </p:endCondLst>
                                  <p:childTnLst>
                                    <p:set>
                                      <p:cBhvr>
                                        <p:cTn id="10" dur="1" fill="hold">
                                          <p:stCondLst>
                                            <p:cond delay="0"/>
                                          </p:stCondLst>
                                        </p:cTn>
                                        <p:tgtEl>
                                          <p:spTgt spid="15">
                                            <p:txEl>
                                              <p:pRg st="0" end="0"/>
                                            </p:txEl>
                                          </p:spTgt>
                                        </p:tgtEl>
                                        <p:attrNameLst>
                                          <p:attrName>style.visibility</p:attrName>
                                        </p:attrNameLst>
                                      </p:cBhvr>
                                      <p:to>
                                        <p:strVal val="visible"/>
                                      </p:to>
                                    </p:set>
                                    <p:anim calcmode="lin" valueType="num">
                                      <p:cBhvr additive="base">
                                        <p:cTn id="11" dur="10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12" dur="1000" fill="hold"/>
                                        <p:tgtEl>
                                          <p:spTgt spid="15">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nodePh="1">
                                  <p:stCondLst>
                                    <p:cond delay="250"/>
                                  </p:stCondLst>
                                  <p:endCondLst>
                                    <p:cond evt="begin" delay="0">
                                      <p:tn val="13"/>
                                    </p:cond>
                                  </p:end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1000" fill="hold"/>
                                        <p:tgtEl>
                                          <p:spTgt spid="14"/>
                                        </p:tgtEl>
                                        <p:attrNameLst>
                                          <p:attrName>ppt_x</p:attrName>
                                        </p:attrNameLst>
                                      </p:cBhvr>
                                      <p:tavLst>
                                        <p:tav tm="0">
                                          <p:val>
                                            <p:strVal val="#ppt_x"/>
                                          </p:val>
                                        </p:tav>
                                        <p:tav tm="100000">
                                          <p:val>
                                            <p:strVal val="#ppt_x"/>
                                          </p:val>
                                        </p:tav>
                                      </p:tavLst>
                                    </p:anim>
                                    <p:anim calcmode="lin" valueType="num">
                                      <p:cBhvr additive="base">
                                        <p:cTn id="16" dur="1000" fill="hold"/>
                                        <p:tgtEl>
                                          <p:spTgt spid="14"/>
                                        </p:tgtEl>
                                        <p:attrNameLst>
                                          <p:attrName>ppt_y</p:attrName>
                                        </p:attrNameLst>
                                      </p:cBhvr>
                                      <p:tavLst>
                                        <p:tav tm="0">
                                          <p:val>
                                            <p:strVal val="0-#ppt_h/2"/>
                                          </p:val>
                                        </p:tav>
                                        <p:tav tm="100000">
                                          <p:val>
                                            <p:strVal val="#ppt_y"/>
                                          </p:val>
                                        </p:tav>
                                      </p:tavLst>
                                    </p:anim>
                                  </p:childTnLst>
                                </p:cTn>
                              </p:par>
                              <p:par>
                                <p:cTn id="17" presetID="2" presetClass="entr" presetSubtype="4" decel="100000" fill="hold" grpId="0" nodeType="withEffect">
                                  <p:stCondLst>
                                    <p:cond delay="50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1000" fill="hold"/>
                                        <p:tgtEl>
                                          <p:spTgt spid="8"/>
                                        </p:tgtEl>
                                        <p:attrNameLst>
                                          <p:attrName>ppt_x</p:attrName>
                                        </p:attrNameLst>
                                      </p:cBhvr>
                                      <p:tavLst>
                                        <p:tav tm="0">
                                          <p:val>
                                            <p:strVal val="#ppt_x"/>
                                          </p:val>
                                        </p:tav>
                                        <p:tav tm="100000">
                                          <p:val>
                                            <p:strVal val="#ppt_x"/>
                                          </p:val>
                                        </p:tav>
                                      </p:tavLst>
                                    </p:anim>
                                    <p:anim calcmode="lin" valueType="num">
                                      <p:cBhvr additive="base">
                                        <p:cTn id="20" dur="1000" fill="hold"/>
                                        <p:tgtEl>
                                          <p:spTgt spid="8"/>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75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1000" fill="hold"/>
                                        <p:tgtEl>
                                          <p:spTgt spid="10"/>
                                        </p:tgtEl>
                                        <p:attrNameLst>
                                          <p:attrName>ppt_x</p:attrName>
                                        </p:attrNameLst>
                                      </p:cBhvr>
                                      <p:tavLst>
                                        <p:tav tm="0">
                                          <p:val>
                                            <p:strVal val="#ppt_x"/>
                                          </p:val>
                                        </p:tav>
                                        <p:tav tm="100000">
                                          <p:val>
                                            <p:strVal val="#ppt_x"/>
                                          </p:val>
                                        </p:tav>
                                      </p:tavLst>
                                    </p:anim>
                                    <p:anim calcmode="lin" valueType="num">
                                      <p:cBhvr additive="base">
                                        <p:cTn id="24" dur="1000" fill="hold"/>
                                        <p:tgtEl>
                                          <p:spTgt spid="10"/>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1000"/>
                                  </p:stCondLst>
                                  <p:childTnLst>
                                    <p:set>
                                      <p:cBhvr>
                                        <p:cTn id="26" dur="1" fill="hold">
                                          <p:stCondLst>
                                            <p:cond delay="0"/>
                                          </p:stCondLst>
                                        </p:cTn>
                                        <p:tgtEl>
                                          <p:spTgt spid="16"/>
                                        </p:tgtEl>
                                        <p:attrNameLst>
                                          <p:attrName>style.visibility</p:attrName>
                                        </p:attrNameLst>
                                      </p:cBhvr>
                                      <p:to>
                                        <p:strVal val="visible"/>
                                      </p:to>
                                    </p:set>
                                    <p:anim calcmode="lin" valueType="num">
                                      <p:cBhvr additive="base">
                                        <p:cTn id="27" dur="1000" fill="hold"/>
                                        <p:tgtEl>
                                          <p:spTgt spid="16"/>
                                        </p:tgtEl>
                                        <p:attrNameLst>
                                          <p:attrName>ppt_x</p:attrName>
                                        </p:attrNameLst>
                                      </p:cBhvr>
                                      <p:tavLst>
                                        <p:tav tm="0">
                                          <p:val>
                                            <p:strVal val="#ppt_x"/>
                                          </p:val>
                                        </p:tav>
                                        <p:tav tm="100000">
                                          <p:val>
                                            <p:strVal val="#ppt_x"/>
                                          </p:val>
                                        </p:tav>
                                      </p:tavLst>
                                    </p:anim>
                                    <p:anim calcmode="lin" valueType="num">
                                      <p:cBhvr additive="base">
                                        <p:cTn id="28" dur="1000" fill="hold"/>
                                        <p:tgtEl>
                                          <p:spTgt spid="16"/>
                                        </p:tgtEl>
                                        <p:attrNameLst>
                                          <p:attrName>ppt_y</p:attrName>
                                        </p:attrNameLst>
                                      </p:cBhvr>
                                      <p:tavLst>
                                        <p:tav tm="0">
                                          <p:val>
                                            <p:strVal val="1+#ppt_h/2"/>
                                          </p:val>
                                        </p:tav>
                                        <p:tav tm="100000">
                                          <p:val>
                                            <p:strVal val="#ppt_y"/>
                                          </p:val>
                                        </p:tav>
                                      </p:tavLst>
                                    </p:anim>
                                  </p:childTnLst>
                                </p:cTn>
                              </p:par>
                              <p:par>
                                <p:cTn id="29" presetID="2" presetClass="entr" presetSubtype="4" decel="100000" fill="hold" grpId="0" nodeType="withEffect">
                                  <p:stCondLst>
                                    <p:cond delay="1250"/>
                                  </p:stCondLst>
                                  <p:childTnLst>
                                    <p:set>
                                      <p:cBhvr>
                                        <p:cTn id="30" dur="1" fill="hold">
                                          <p:stCondLst>
                                            <p:cond delay="0"/>
                                          </p:stCondLst>
                                        </p:cTn>
                                        <p:tgtEl>
                                          <p:spTgt spid="17"/>
                                        </p:tgtEl>
                                        <p:attrNameLst>
                                          <p:attrName>style.visibility</p:attrName>
                                        </p:attrNameLst>
                                      </p:cBhvr>
                                      <p:to>
                                        <p:strVal val="visible"/>
                                      </p:to>
                                    </p:set>
                                    <p:anim calcmode="lin" valueType="num">
                                      <p:cBhvr additive="base">
                                        <p:cTn id="31" dur="1000" fill="hold"/>
                                        <p:tgtEl>
                                          <p:spTgt spid="17"/>
                                        </p:tgtEl>
                                        <p:attrNameLst>
                                          <p:attrName>ppt_x</p:attrName>
                                        </p:attrNameLst>
                                      </p:cBhvr>
                                      <p:tavLst>
                                        <p:tav tm="0">
                                          <p:val>
                                            <p:strVal val="#ppt_x"/>
                                          </p:val>
                                        </p:tav>
                                        <p:tav tm="100000">
                                          <p:val>
                                            <p:strVal val="#ppt_x"/>
                                          </p:val>
                                        </p:tav>
                                      </p:tavLst>
                                    </p:anim>
                                    <p:anim calcmode="lin" valueType="num">
                                      <p:cBhvr additive="base">
                                        <p:cTn id="32" dur="10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4" grpId="0"/>
      <p:bldP spid="15"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15"/>
                        </p:tgtEl>
                        <p:attrNameLst>
                          <p:attrName>style.visibility</p:attrName>
                        </p:attrNameLst>
                      </p:cBhvr>
                      <p:to>
                        <p:strVal val="visible"/>
                      </p:to>
                    </p:set>
                    <p:anim calcmode="lin" valueType="num">
                      <p:cBhvr additive="base">
                        <p:cTn dur="1000" fill="hold"/>
                        <p:tgtEl>
                          <p:spTgt spid="15"/>
                        </p:tgtEl>
                        <p:attrNameLst>
                          <p:attrName>ppt_x</p:attrName>
                        </p:attrNameLst>
                      </p:cBhvr>
                      <p:tavLst>
                        <p:tav tm="0">
                          <p:val>
                            <p:strVal val="#ppt_x"/>
                          </p:val>
                        </p:tav>
                        <p:tav tm="100000">
                          <p:val>
                            <p:strVal val="#ppt_x"/>
                          </p:val>
                        </p:tav>
                      </p:tavLst>
                    </p:anim>
                    <p:anim calcmode="lin" valueType="num">
                      <p:cBhvr additive="base">
                        <p:cTn dur="1000" fill="hold"/>
                        <p:tgtEl>
                          <p:spTgt spid="15"/>
                        </p:tgtEl>
                        <p:attrNameLst>
                          <p:attrName>ppt_y</p:attrName>
                        </p:attrNameLst>
                      </p:cBhvr>
                      <p:tavLst>
                        <p:tav tm="0">
                          <p:val>
                            <p:strVal val="0-#ppt_h/2"/>
                          </p:val>
                        </p:tav>
                        <p:tav tm="100000">
                          <p:val>
                            <p:strVal val="#ppt_y"/>
                          </p:val>
                        </p:tav>
                      </p:tavLst>
                    </p:anim>
                  </p:childTnLst>
                </p:cTn>
              </p:par>
            </p:tnLst>
          </p:tmpl>
        </p:tmplLst>
      </p:bldP>
      <p:bldP spid="8" grpId="0" animBg="1"/>
      <p:bldP spid="10" grpId="0" animBg="1"/>
      <p:bldP spid="16" grpId="0" animBg="1"/>
      <p:bldP spid="17" grpId="0" animBg="1"/>
    </p:bld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21_Push from bottom">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C5148BDA-E5BA-4737-A920-478CC5EB35BD}"/>
              </a:ext>
            </a:extLst>
          </p:cNvPr>
          <p:cNvSpPr>
            <a:spLocks noGrp="1"/>
          </p:cNvSpPr>
          <p:nvPr>
            <p:ph type="title"/>
          </p:nvPr>
        </p:nvSpPr>
        <p:spPr>
          <a:xfrm>
            <a:off x="838200" y="365125"/>
            <a:ext cx="10515600" cy="434975"/>
          </a:xfrm>
        </p:spPr>
        <p:txBody>
          <a:bodyPr>
            <a:normAutofit/>
          </a:bodyPr>
          <a:lstStyle>
            <a:lvl1pPr algn="ctr">
              <a:defRPr sz="2400">
                <a:latin typeface="Raleway SemiBold" panose="020B0703030101060003" pitchFamily="34" charset="0"/>
              </a:defRPr>
            </a:lvl1pPr>
          </a:lstStyle>
          <a:p>
            <a:endParaRPr lang="id-ID"/>
          </a:p>
        </p:txBody>
      </p:sp>
      <p:sp>
        <p:nvSpPr>
          <p:cNvPr id="15" name="Text Placeholder 7">
            <a:extLst>
              <a:ext uri="{FF2B5EF4-FFF2-40B4-BE49-F238E27FC236}">
                <a16:creationId xmlns:a16="http://schemas.microsoft.com/office/drawing/2014/main" id="{D80619A0-FD93-4251-A52A-A022DB044620}"/>
              </a:ext>
            </a:extLst>
          </p:cNvPr>
          <p:cNvSpPr>
            <a:spLocks noGrp="1"/>
          </p:cNvSpPr>
          <p:nvPr>
            <p:ph type="body" sz="quarter" idx="10"/>
          </p:nvPr>
        </p:nvSpPr>
        <p:spPr>
          <a:xfrm>
            <a:off x="838200" y="866775"/>
            <a:ext cx="10515600" cy="190500"/>
          </a:xfrm>
        </p:spPr>
        <p:txBody>
          <a:bodyPr>
            <a:noAutofit/>
          </a:bodyPr>
          <a:lstStyle>
            <a:lvl1pPr marL="0" indent="0" algn="ctr">
              <a:buNone/>
              <a:defRPr sz="1100">
                <a:solidFill>
                  <a:schemeClr val="bg1"/>
                </a:solidFill>
                <a:latin typeface="Raleway Thin" panose="020B0203030101060003" pitchFamily="34" charset="0"/>
              </a:defRPr>
            </a:lvl1pPr>
          </a:lstStyle>
          <a:p>
            <a:pPr lvl="0"/>
            <a:endParaRPr lang="id-ID"/>
          </a:p>
        </p:txBody>
      </p:sp>
      <p:sp>
        <p:nvSpPr>
          <p:cNvPr id="21" name="Picture Placeholder 20">
            <a:extLst>
              <a:ext uri="{FF2B5EF4-FFF2-40B4-BE49-F238E27FC236}">
                <a16:creationId xmlns:a16="http://schemas.microsoft.com/office/drawing/2014/main" id="{98FB3375-AEA1-41AD-A6F2-5510F9FA6BA7}"/>
              </a:ext>
            </a:extLst>
          </p:cNvPr>
          <p:cNvSpPr>
            <a:spLocks noGrp="1"/>
          </p:cNvSpPr>
          <p:nvPr>
            <p:ph type="pic" sz="quarter" idx="20"/>
          </p:nvPr>
        </p:nvSpPr>
        <p:spPr>
          <a:xfrm>
            <a:off x="8094406" y="1573161"/>
            <a:ext cx="1720646" cy="2035279"/>
          </a:xfrm>
          <a:custGeom>
            <a:avLst/>
            <a:gdLst>
              <a:gd name="connsiteX0" fmla="*/ 860322 w 1720646"/>
              <a:gd name="connsiteY0" fmla="*/ 0 h 2035279"/>
              <a:gd name="connsiteX1" fmla="*/ 1720646 w 1720646"/>
              <a:gd name="connsiteY1" fmla="*/ 430162 h 2035279"/>
              <a:gd name="connsiteX2" fmla="*/ 1720646 w 1720646"/>
              <a:gd name="connsiteY2" fmla="*/ 1605118 h 2035279"/>
              <a:gd name="connsiteX3" fmla="*/ 860322 w 1720646"/>
              <a:gd name="connsiteY3" fmla="*/ 2035279 h 2035279"/>
              <a:gd name="connsiteX4" fmla="*/ 0 w 1720646"/>
              <a:gd name="connsiteY4" fmla="*/ 1605118 h 2035279"/>
              <a:gd name="connsiteX5" fmla="*/ 0 w 1720646"/>
              <a:gd name="connsiteY5" fmla="*/ 430162 h 2035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0646" h="2035279">
                <a:moveTo>
                  <a:pt x="860322" y="0"/>
                </a:moveTo>
                <a:lnTo>
                  <a:pt x="1720646" y="430162"/>
                </a:lnTo>
                <a:lnTo>
                  <a:pt x="1720646" y="1605118"/>
                </a:lnTo>
                <a:lnTo>
                  <a:pt x="860322" y="2035279"/>
                </a:lnTo>
                <a:lnTo>
                  <a:pt x="0" y="1605118"/>
                </a:lnTo>
                <a:lnTo>
                  <a:pt x="0" y="430162"/>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20" name="Picture Placeholder 19">
            <a:extLst>
              <a:ext uri="{FF2B5EF4-FFF2-40B4-BE49-F238E27FC236}">
                <a16:creationId xmlns:a16="http://schemas.microsoft.com/office/drawing/2014/main" id="{D60531DB-815D-4388-9212-026B12E40F17}"/>
              </a:ext>
            </a:extLst>
          </p:cNvPr>
          <p:cNvSpPr>
            <a:spLocks noGrp="1"/>
          </p:cNvSpPr>
          <p:nvPr>
            <p:ph type="pic" sz="quarter" idx="21"/>
          </p:nvPr>
        </p:nvSpPr>
        <p:spPr>
          <a:xfrm>
            <a:off x="5235678" y="1573161"/>
            <a:ext cx="1720646" cy="2035279"/>
          </a:xfrm>
          <a:custGeom>
            <a:avLst/>
            <a:gdLst>
              <a:gd name="connsiteX0" fmla="*/ 860323 w 1720646"/>
              <a:gd name="connsiteY0" fmla="*/ 0 h 2035279"/>
              <a:gd name="connsiteX1" fmla="*/ 1720646 w 1720646"/>
              <a:gd name="connsiteY1" fmla="*/ 430162 h 2035279"/>
              <a:gd name="connsiteX2" fmla="*/ 1720646 w 1720646"/>
              <a:gd name="connsiteY2" fmla="*/ 1605118 h 2035279"/>
              <a:gd name="connsiteX3" fmla="*/ 860323 w 1720646"/>
              <a:gd name="connsiteY3" fmla="*/ 2035279 h 2035279"/>
              <a:gd name="connsiteX4" fmla="*/ 0 w 1720646"/>
              <a:gd name="connsiteY4" fmla="*/ 1605118 h 2035279"/>
              <a:gd name="connsiteX5" fmla="*/ 0 w 1720646"/>
              <a:gd name="connsiteY5" fmla="*/ 430162 h 2035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0646" h="2035279">
                <a:moveTo>
                  <a:pt x="860323" y="0"/>
                </a:moveTo>
                <a:lnTo>
                  <a:pt x="1720646" y="430162"/>
                </a:lnTo>
                <a:lnTo>
                  <a:pt x="1720646" y="1605118"/>
                </a:lnTo>
                <a:lnTo>
                  <a:pt x="860323" y="2035279"/>
                </a:lnTo>
                <a:lnTo>
                  <a:pt x="0" y="1605118"/>
                </a:lnTo>
                <a:lnTo>
                  <a:pt x="0" y="430162"/>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19" name="Picture Placeholder 18">
            <a:extLst>
              <a:ext uri="{FF2B5EF4-FFF2-40B4-BE49-F238E27FC236}">
                <a16:creationId xmlns:a16="http://schemas.microsoft.com/office/drawing/2014/main" id="{F0ED03D5-7720-447A-97BC-29D9D941C32F}"/>
              </a:ext>
            </a:extLst>
          </p:cNvPr>
          <p:cNvSpPr>
            <a:spLocks noGrp="1"/>
          </p:cNvSpPr>
          <p:nvPr>
            <p:ph type="pic" sz="quarter" idx="22"/>
          </p:nvPr>
        </p:nvSpPr>
        <p:spPr>
          <a:xfrm>
            <a:off x="2376949" y="1573161"/>
            <a:ext cx="1720646" cy="2035279"/>
          </a:xfrm>
          <a:custGeom>
            <a:avLst/>
            <a:gdLst>
              <a:gd name="connsiteX0" fmla="*/ 860323 w 1720646"/>
              <a:gd name="connsiteY0" fmla="*/ 0 h 2035279"/>
              <a:gd name="connsiteX1" fmla="*/ 1720646 w 1720646"/>
              <a:gd name="connsiteY1" fmla="*/ 430162 h 2035279"/>
              <a:gd name="connsiteX2" fmla="*/ 1720646 w 1720646"/>
              <a:gd name="connsiteY2" fmla="*/ 1605118 h 2035279"/>
              <a:gd name="connsiteX3" fmla="*/ 860323 w 1720646"/>
              <a:gd name="connsiteY3" fmla="*/ 2035279 h 2035279"/>
              <a:gd name="connsiteX4" fmla="*/ 0 w 1720646"/>
              <a:gd name="connsiteY4" fmla="*/ 1605118 h 2035279"/>
              <a:gd name="connsiteX5" fmla="*/ 0 w 1720646"/>
              <a:gd name="connsiteY5" fmla="*/ 430162 h 2035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0646" h="2035279">
                <a:moveTo>
                  <a:pt x="860323" y="0"/>
                </a:moveTo>
                <a:lnTo>
                  <a:pt x="1720646" y="430162"/>
                </a:lnTo>
                <a:lnTo>
                  <a:pt x="1720646" y="1605118"/>
                </a:lnTo>
                <a:lnTo>
                  <a:pt x="860323" y="2035279"/>
                </a:lnTo>
                <a:lnTo>
                  <a:pt x="0" y="1605118"/>
                </a:lnTo>
                <a:lnTo>
                  <a:pt x="0" y="430162"/>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209804717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15">
                                            <p:txEl>
                                              <p:pRg st="0" end="0"/>
                                            </p:txEl>
                                          </p:spTgt>
                                        </p:tgtEl>
                                        <p:attrNameLst>
                                          <p:attrName>style.visibility</p:attrName>
                                        </p:attrNameLst>
                                      </p:cBhvr>
                                      <p:to>
                                        <p:strVal val="visible"/>
                                      </p:to>
                                    </p:set>
                                    <p:anim calcmode="lin" valueType="num">
                                      <p:cBhvr additive="base">
                                        <p:cTn id="7" dur="10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15">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1000" fill="hold"/>
                                        <p:tgtEl>
                                          <p:spTgt spid="14"/>
                                        </p:tgtEl>
                                        <p:attrNameLst>
                                          <p:attrName>ppt_x</p:attrName>
                                        </p:attrNameLst>
                                      </p:cBhvr>
                                      <p:tavLst>
                                        <p:tav tm="0">
                                          <p:val>
                                            <p:strVal val="#ppt_x"/>
                                          </p:val>
                                        </p:tav>
                                        <p:tav tm="100000">
                                          <p:val>
                                            <p:strVal val="#ppt_x"/>
                                          </p:val>
                                        </p:tav>
                                      </p:tavLst>
                                    </p:anim>
                                    <p:anim calcmode="lin" valueType="num">
                                      <p:cBhvr additive="base">
                                        <p:cTn id="12" dur="1000" fill="hold"/>
                                        <p:tgtEl>
                                          <p:spTgt spid="14"/>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19"/>
                                        </p:tgtEl>
                                        <p:attrNameLst>
                                          <p:attrName>style.visibility</p:attrName>
                                        </p:attrNameLst>
                                      </p:cBhvr>
                                      <p:to>
                                        <p:strVal val="visible"/>
                                      </p:to>
                                    </p:set>
                                    <p:anim calcmode="lin" valueType="num">
                                      <p:cBhvr additive="base">
                                        <p:cTn id="15" dur="1000" fill="hold"/>
                                        <p:tgtEl>
                                          <p:spTgt spid="19"/>
                                        </p:tgtEl>
                                        <p:attrNameLst>
                                          <p:attrName>ppt_x</p:attrName>
                                        </p:attrNameLst>
                                      </p:cBhvr>
                                      <p:tavLst>
                                        <p:tav tm="0">
                                          <p:val>
                                            <p:strVal val="#ppt_x"/>
                                          </p:val>
                                        </p:tav>
                                        <p:tav tm="100000">
                                          <p:val>
                                            <p:strVal val="#ppt_x"/>
                                          </p:val>
                                        </p:tav>
                                      </p:tavLst>
                                    </p:anim>
                                    <p:anim calcmode="lin" valueType="num">
                                      <p:cBhvr additive="base">
                                        <p:cTn id="16" dur="1000" fill="hold"/>
                                        <p:tgtEl>
                                          <p:spTgt spid="19"/>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750"/>
                                  </p:stCondLst>
                                  <p:childTnLst>
                                    <p:set>
                                      <p:cBhvr>
                                        <p:cTn id="18" dur="1" fill="hold">
                                          <p:stCondLst>
                                            <p:cond delay="0"/>
                                          </p:stCondLst>
                                        </p:cTn>
                                        <p:tgtEl>
                                          <p:spTgt spid="20"/>
                                        </p:tgtEl>
                                        <p:attrNameLst>
                                          <p:attrName>style.visibility</p:attrName>
                                        </p:attrNameLst>
                                      </p:cBhvr>
                                      <p:to>
                                        <p:strVal val="visible"/>
                                      </p:to>
                                    </p:set>
                                    <p:anim calcmode="lin" valueType="num">
                                      <p:cBhvr additive="base">
                                        <p:cTn id="19" dur="1000" fill="hold"/>
                                        <p:tgtEl>
                                          <p:spTgt spid="20"/>
                                        </p:tgtEl>
                                        <p:attrNameLst>
                                          <p:attrName>ppt_x</p:attrName>
                                        </p:attrNameLst>
                                      </p:cBhvr>
                                      <p:tavLst>
                                        <p:tav tm="0">
                                          <p:val>
                                            <p:strVal val="#ppt_x"/>
                                          </p:val>
                                        </p:tav>
                                        <p:tav tm="100000">
                                          <p:val>
                                            <p:strVal val="#ppt_x"/>
                                          </p:val>
                                        </p:tav>
                                      </p:tavLst>
                                    </p:anim>
                                    <p:anim calcmode="lin" valueType="num">
                                      <p:cBhvr additive="base">
                                        <p:cTn id="20" dur="1000" fill="hold"/>
                                        <p:tgtEl>
                                          <p:spTgt spid="20"/>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1000"/>
                                  </p:stCondLst>
                                  <p:childTnLst>
                                    <p:set>
                                      <p:cBhvr>
                                        <p:cTn id="22" dur="1" fill="hold">
                                          <p:stCondLst>
                                            <p:cond delay="0"/>
                                          </p:stCondLst>
                                        </p:cTn>
                                        <p:tgtEl>
                                          <p:spTgt spid="21"/>
                                        </p:tgtEl>
                                        <p:attrNameLst>
                                          <p:attrName>style.visibility</p:attrName>
                                        </p:attrNameLst>
                                      </p:cBhvr>
                                      <p:to>
                                        <p:strVal val="visible"/>
                                      </p:to>
                                    </p:set>
                                    <p:anim calcmode="lin" valueType="num">
                                      <p:cBhvr additive="base">
                                        <p:cTn id="23" dur="1000" fill="hold"/>
                                        <p:tgtEl>
                                          <p:spTgt spid="21"/>
                                        </p:tgtEl>
                                        <p:attrNameLst>
                                          <p:attrName>ppt_x</p:attrName>
                                        </p:attrNameLst>
                                      </p:cBhvr>
                                      <p:tavLst>
                                        <p:tav tm="0">
                                          <p:val>
                                            <p:strVal val="#ppt_x"/>
                                          </p:val>
                                        </p:tav>
                                        <p:tav tm="100000">
                                          <p:val>
                                            <p:strVal val="#ppt_x"/>
                                          </p:val>
                                        </p:tav>
                                      </p:tavLst>
                                    </p:anim>
                                    <p:anim calcmode="lin" valueType="num">
                                      <p:cBhvr additive="base">
                                        <p:cTn id="24" dur="10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15"/>
                        </p:tgtEl>
                        <p:attrNameLst>
                          <p:attrName>style.visibility</p:attrName>
                        </p:attrNameLst>
                      </p:cBhvr>
                      <p:to>
                        <p:strVal val="visible"/>
                      </p:to>
                    </p:set>
                    <p:anim calcmode="lin" valueType="num">
                      <p:cBhvr additive="base">
                        <p:cTn dur="1000" fill="hold"/>
                        <p:tgtEl>
                          <p:spTgt spid="15"/>
                        </p:tgtEl>
                        <p:attrNameLst>
                          <p:attrName>ppt_x</p:attrName>
                        </p:attrNameLst>
                      </p:cBhvr>
                      <p:tavLst>
                        <p:tav tm="0">
                          <p:val>
                            <p:strVal val="#ppt_x"/>
                          </p:val>
                        </p:tav>
                        <p:tav tm="100000">
                          <p:val>
                            <p:strVal val="#ppt_x"/>
                          </p:val>
                        </p:tav>
                      </p:tavLst>
                    </p:anim>
                    <p:anim calcmode="lin" valueType="num">
                      <p:cBhvr additive="base">
                        <p:cTn dur="1000" fill="hold"/>
                        <p:tgtEl>
                          <p:spTgt spid="15"/>
                        </p:tgtEl>
                        <p:attrNameLst>
                          <p:attrName>ppt_y</p:attrName>
                        </p:attrNameLst>
                      </p:cBhvr>
                      <p:tavLst>
                        <p:tav tm="0">
                          <p:val>
                            <p:strVal val="0-#ppt_h/2"/>
                          </p:val>
                        </p:tav>
                        <p:tav tm="100000">
                          <p:val>
                            <p:strVal val="#ppt_y"/>
                          </p:val>
                        </p:tav>
                      </p:tavLst>
                    </p:anim>
                  </p:childTnLst>
                </p:cTn>
              </p:par>
            </p:tnLst>
          </p:tmpl>
        </p:tmplLst>
      </p:bldP>
      <p:bldP spid="21" grpId="0" animBg="1"/>
      <p:bldP spid="20" grpId="0" animBg="1"/>
      <p:bldP spid="19" grpId="0" animBg="1"/>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6712F3-5838-F24E-8776-5F7592C1840B}"/>
              </a:ext>
            </a:extLst>
          </p:cNvPr>
          <p:cNvSpPr>
            <a:spLocks noGrp="1"/>
          </p:cNvSpPr>
          <p:nvPr>
            <p:ph type="title"/>
          </p:nvPr>
        </p:nvSpPr>
        <p:spPr>
          <a:xfrm>
            <a:off x="839788" y="365125"/>
            <a:ext cx="10515600" cy="1325563"/>
          </a:xfrm>
          <a:prstGeom prst="rect">
            <a:avLst/>
          </a:prstGeo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D2EE6D74-C6F3-E846-863E-AAF6C684E2FD}"/>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7B5911DD-CDD7-9B42-8F0E-C0B67A06A110}"/>
              </a:ext>
            </a:extLst>
          </p:cNvPr>
          <p:cNvSpPr>
            <a:spLocks noGrp="1"/>
          </p:cNvSpPr>
          <p:nvPr>
            <p:ph sz="half" idx="2"/>
          </p:nvPr>
        </p:nvSpPr>
        <p:spPr>
          <a:xfrm>
            <a:off x="839788" y="2505075"/>
            <a:ext cx="5157787" cy="3684588"/>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4883FFB4-015C-B24C-99CF-84D0A85F265D}"/>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E081D4F5-B154-FF4F-8312-3C5EF740C373}"/>
              </a:ext>
            </a:extLst>
          </p:cNvPr>
          <p:cNvSpPr>
            <a:spLocks noGrp="1"/>
          </p:cNvSpPr>
          <p:nvPr>
            <p:ph sz="quarter" idx="4"/>
          </p:nvPr>
        </p:nvSpPr>
        <p:spPr>
          <a:xfrm>
            <a:off x="6172200" y="2505075"/>
            <a:ext cx="5183188" cy="3684588"/>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700389961"/>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26_Push from bottom">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8ED7459F-17FB-4D28-A465-EB12E85CB685}"/>
              </a:ext>
            </a:extLst>
          </p:cNvPr>
          <p:cNvSpPr>
            <a:spLocks noGrp="1"/>
          </p:cNvSpPr>
          <p:nvPr>
            <p:ph type="pic" sz="quarter" idx="20"/>
          </p:nvPr>
        </p:nvSpPr>
        <p:spPr>
          <a:xfrm>
            <a:off x="-8971" y="-1"/>
            <a:ext cx="12200970" cy="2713703"/>
          </a:xfrm>
          <a:custGeom>
            <a:avLst/>
            <a:gdLst>
              <a:gd name="connsiteX0" fmla="*/ 0 w 12200970"/>
              <a:gd name="connsiteY0" fmla="*/ 0 h 2713703"/>
              <a:gd name="connsiteX1" fmla="*/ 12200970 w 12200970"/>
              <a:gd name="connsiteY1" fmla="*/ 0 h 2713703"/>
              <a:gd name="connsiteX2" fmla="*/ 12200970 w 12200970"/>
              <a:gd name="connsiteY2" fmla="*/ 2713703 h 2713703"/>
              <a:gd name="connsiteX3" fmla="*/ 0 w 12200970"/>
              <a:gd name="connsiteY3" fmla="*/ 2713703 h 2713703"/>
            </a:gdLst>
            <a:ahLst/>
            <a:cxnLst>
              <a:cxn ang="0">
                <a:pos x="connsiteX0" y="connsiteY0"/>
              </a:cxn>
              <a:cxn ang="0">
                <a:pos x="connsiteX1" y="connsiteY1"/>
              </a:cxn>
              <a:cxn ang="0">
                <a:pos x="connsiteX2" y="connsiteY2"/>
              </a:cxn>
              <a:cxn ang="0">
                <a:pos x="connsiteX3" y="connsiteY3"/>
              </a:cxn>
            </a:cxnLst>
            <a:rect l="l" t="t" r="r" b="b"/>
            <a:pathLst>
              <a:path w="12200970" h="2713703">
                <a:moveTo>
                  <a:pt x="0" y="0"/>
                </a:moveTo>
                <a:lnTo>
                  <a:pt x="12200970" y="0"/>
                </a:lnTo>
                <a:lnTo>
                  <a:pt x="12200970" y="2713703"/>
                </a:lnTo>
                <a:lnTo>
                  <a:pt x="0" y="2713703"/>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14" name="Title 1">
            <a:extLst>
              <a:ext uri="{FF2B5EF4-FFF2-40B4-BE49-F238E27FC236}">
                <a16:creationId xmlns:a16="http://schemas.microsoft.com/office/drawing/2014/main" id="{C5148BDA-E5BA-4737-A920-478CC5EB35BD}"/>
              </a:ext>
            </a:extLst>
          </p:cNvPr>
          <p:cNvSpPr>
            <a:spLocks noGrp="1"/>
          </p:cNvSpPr>
          <p:nvPr>
            <p:ph type="title"/>
          </p:nvPr>
        </p:nvSpPr>
        <p:spPr>
          <a:xfrm>
            <a:off x="838200" y="365125"/>
            <a:ext cx="10515600" cy="434975"/>
          </a:xfrm>
        </p:spPr>
        <p:txBody>
          <a:bodyPr>
            <a:normAutofit/>
          </a:bodyPr>
          <a:lstStyle>
            <a:lvl1pPr algn="ctr">
              <a:defRPr sz="2400">
                <a:latin typeface="Raleway SemiBold" panose="020B0703030101060003" pitchFamily="34" charset="0"/>
              </a:defRPr>
            </a:lvl1pPr>
          </a:lstStyle>
          <a:p>
            <a:endParaRPr lang="id-ID"/>
          </a:p>
        </p:txBody>
      </p:sp>
      <p:sp>
        <p:nvSpPr>
          <p:cNvPr id="15" name="Text Placeholder 7">
            <a:extLst>
              <a:ext uri="{FF2B5EF4-FFF2-40B4-BE49-F238E27FC236}">
                <a16:creationId xmlns:a16="http://schemas.microsoft.com/office/drawing/2014/main" id="{D80619A0-FD93-4251-A52A-A022DB044620}"/>
              </a:ext>
            </a:extLst>
          </p:cNvPr>
          <p:cNvSpPr>
            <a:spLocks noGrp="1"/>
          </p:cNvSpPr>
          <p:nvPr>
            <p:ph type="body" sz="quarter" idx="10"/>
          </p:nvPr>
        </p:nvSpPr>
        <p:spPr>
          <a:xfrm>
            <a:off x="838200" y="866775"/>
            <a:ext cx="10515600" cy="190500"/>
          </a:xfrm>
        </p:spPr>
        <p:txBody>
          <a:bodyPr>
            <a:noAutofit/>
          </a:bodyPr>
          <a:lstStyle>
            <a:lvl1pPr marL="0" indent="0" algn="ctr">
              <a:buNone/>
              <a:defRPr sz="1100">
                <a:solidFill>
                  <a:schemeClr val="bg1"/>
                </a:solidFill>
                <a:latin typeface="Raleway Thin" panose="020B0203030101060003" pitchFamily="34" charset="0"/>
              </a:defRPr>
            </a:lvl1pPr>
          </a:lstStyle>
          <a:p>
            <a:pPr lvl="0"/>
            <a:endParaRPr lang="id-ID"/>
          </a:p>
        </p:txBody>
      </p:sp>
      <p:sp>
        <p:nvSpPr>
          <p:cNvPr id="11" name="Picture Placeholder 10">
            <a:extLst>
              <a:ext uri="{FF2B5EF4-FFF2-40B4-BE49-F238E27FC236}">
                <a16:creationId xmlns:a16="http://schemas.microsoft.com/office/drawing/2014/main" id="{AC8C1806-4B22-4161-A0EC-BCD614B363FF}"/>
              </a:ext>
            </a:extLst>
          </p:cNvPr>
          <p:cNvSpPr>
            <a:spLocks noGrp="1"/>
          </p:cNvSpPr>
          <p:nvPr>
            <p:ph type="pic" sz="quarter" idx="21"/>
          </p:nvPr>
        </p:nvSpPr>
        <p:spPr>
          <a:xfrm>
            <a:off x="8094406" y="1573161"/>
            <a:ext cx="1720646" cy="2035279"/>
          </a:xfrm>
          <a:custGeom>
            <a:avLst/>
            <a:gdLst>
              <a:gd name="connsiteX0" fmla="*/ 860322 w 1720646"/>
              <a:gd name="connsiteY0" fmla="*/ 0 h 2035279"/>
              <a:gd name="connsiteX1" fmla="*/ 1720646 w 1720646"/>
              <a:gd name="connsiteY1" fmla="*/ 430162 h 2035279"/>
              <a:gd name="connsiteX2" fmla="*/ 1720646 w 1720646"/>
              <a:gd name="connsiteY2" fmla="*/ 1605118 h 2035279"/>
              <a:gd name="connsiteX3" fmla="*/ 860322 w 1720646"/>
              <a:gd name="connsiteY3" fmla="*/ 2035279 h 2035279"/>
              <a:gd name="connsiteX4" fmla="*/ 0 w 1720646"/>
              <a:gd name="connsiteY4" fmla="*/ 1605118 h 2035279"/>
              <a:gd name="connsiteX5" fmla="*/ 0 w 1720646"/>
              <a:gd name="connsiteY5" fmla="*/ 430162 h 2035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0646" h="2035279">
                <a:moveTo>
                  <a:pt x="860322" y="0"/>
                </a:moveTo>
                <a:lnTo>
                  <a:pt x="1720646" y="430162"/>
                </a:lnTo>
                <a:lnTo>
                  <a:pt x="1720646" y="1605118"/>
                </a:lnTo>
                <a:lnTo>
                  <a:pt x="860322" y="2035279"/>
                </a:lnTo>
                <a:lnTo>
                  <a:pt x="0" y="1605118"/>
                </a:lnTo>
                <a:lnTo>
                  <a:pt x="0" y="430162"/>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12" name="Picture Placeholder 11">
            <a:extLst>
              <a:ext uri="{FF2B5EF4-FFF2-40B4-BE49-F238E27FC236}">
                <a16:creationId xmlns:a16="http://schemas.microsoft.com/office/drawing/2014/main" id="{E76A0240-3FAB-4FAC-9B9F-3283D6E296C7}"/>
              </a:ext>
            </a:extLst>
          </p:cNvPr>
          <p:cNvSpPr>
            <a:spLocks noGrp="1"/>
          </p:cNvSpPr>
          <p:nvPr>
            <p:ph type="pic" sz="quarter" idx="22"/>
          </p:nvPr>
        </p:nvSpPr>
        <p:spPr>
          <a:xfrm>
            <a:off x="5235678" y="1573161"/>
            <a:ext cx="1720646" cy="2035279"/>
          </a:xfrm>
          <a:custGeom>
            <a:avLst/>
            <a:gdLst>
              <a:gd name="connsiteX0" fmla="*/ 860323 w 1720646"/>
              <a:gd name="connsiteY0" fmla="*/ 0 h 2035279"/>
              <a:gd name="connsiteX1" fmla="*/ 1720646 w 1720646"/>
              <a:gd name="connsiteY1" fmla="*/ 430162 h 2035279"/>
              <a:gd name="connsiteX2" fmla="*/ 1720646 w 1720646"/>
              <a:gd name="connsiteY2" fmla="*/ 1605118 h 2035279"/>
              <a:gd name="connsiteX3" fmla="*/ 860323 w 1720646"/>
              <a:gd name="connsiteY3" fmla="*/ 2035279 h 2035279"/>
              <a:gd name="connsiteX4" fmla="*/ 0 w 1720646"/>
              <a:gd name="connsiteY4" fmla="*/ 1605118 h 2035279"/>
              <a:gd name="connsiteX5" fmla="*/ 0 w 1720646"/>
              <a:gd name="connsiteY5" fmla="*/ 430162 h 2035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0646" h="2035279">
                <a:moveTo>
                  <a:pt x="860323" y="0"/>
                </a:moveTo>
                <a:lnTo>
                  <a:pt x="1720646" y="430162"/>
                </a:lnTo>
                <a:lnTo>
                  <a:pt x="1720646" y="1605118"/>
                </a:lnTo>
                <a:lnTo>
                  <a:pt x="860323" y="2035279"/>
                </a:lnTo>
                <a:lnTo>
                  <a:pt x="0" y="1605118"/>
                </a:lnTo>
                <a:lnTo>
                  <a:pt x="0" y="430162"/>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13" name="Picture Placeholder 12">
            <a:extLst>
              <a:ext uri="{FF2B5EF4-FFF2-40B4-BE49-F238E27FC236}">
                <a16:creationId xmlns:a16="http://schemas.microsoft.com/office/drawing/2014/main" id="{0ADDF1B4-D4C7-4DB1-8E4E-A4EF5D889CB2}"/>
              </a:ext>
            </a:extLst>
          </p:cNvPr>
          <p:cNvSpPr>
            <a:spLocks noGrp="1"/>
          </p:cNvSpPr>
          <p:nvPr>
            <p:ph type="pic" sz="quarter" idx="23"/>
          </p:nvPr>
        </p:nvSpPr>
        <p:spPr>
          <a:xfrm>
            <a:off x="2376949" y="1573161"/>
            <a:ext cx="1720646" cy="2035279"/>
          </a:xfrm>
          <a:custGeom>
            <a:avLst/>
            <a:gdLst>
              <a:gd name="connsiteX0" fmla="*/ 860323 w 1720646"/>
              <a:gd name="connsiteY0" fmla="*/ 0 h 2035279"/>
              <a:gd name="connsiteX1" fmla="*/ 1720646 w 1720646"/>
              <a:gd name="connsiteY1" fmla="*/ 430162 h 2035279"/>
              <a:gd name="connsiteX2" fmla="*/ 1720646 w 1720646"/>
              <a:gd name="connsiteY2" fmla="*/ 1605118 h 2035279"/>
              <a:gd name="connsiteX3" fmla="*/ 860323 w 1720646"/>
              <a:gd name="connsiteY3" fmla="*/ 2035279 h 2035279"/>
              <a:gd name="connsiteX4" fmla="*/ 0 w 1720646"/>
              <a:gd name="connsiteY4" fmla="*/ 1605118 h 2035279"/>
              <a:gd name="connsiteX5" fmla="*/ 0 w 1720646"/>
              <a:gd name="connsiteY5" fmla="*/ 430162 h 2035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0646" h="2035279">
                <a:moveTo>
                  <a:pt x="860323" y="0"/>
                </a:moveTo>
                <a:lnTo>
                  <a:pt x="1720646" y="430162"/>
                </a:lnTo>
                <a:lnTo>
                  <a:pt x="1720646" y="1605118"/>
                </a:lnTo>
                <a:lnTo>
                  <a:pt x="860323" y="2035279"/>
                </a:lnTo>
                <a:lnTo>
                  <a:pt x="0" y="1605118"/>
                </a:lnTo>
                <a:lnTo>
                  <a:pt x="0" y="430162"/>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19497829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ppt_x"/>
                                          </p:val>
                                        </p:tav>
                                        <p:tav tm="100000">
                                          <p:val>
                                            <p:strVal val="#ppt_x"/>
                                          </p:val>
                                        </p:tav>
                                      </p:tavLst>
                                    </p:anim>
                                    <p:anim calcmode="lin" valueType="num">
                                      <p:cBhvr additive="base">
                                        <p:cTn id="8" dur="1000" fill="hold"/>
                                        <p:tgtEl>
                                          <p:spTgt spid="9"/>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0"/>
                                  </p:stCondLst>
                                  <p:endCondLst>
                                    <p:cond evt="begin" delay="0">
                                      <p:tn val="9"/>
                                    </p:cond>
                                  </p:endCondLst>
                                  <p:childTnLst>
                                    <p:set>
                                      <p:cBhvr>
                                        <p:cTn id="10" dur="1" fill="hold">
                                          <p:stCondLst>
                                            <p:cond delay="0"/>
                                          </p:stCondLst>
                                        </p:cTn>
                                        <p:tgtEl>
                                          <p:spTgt spid="15">
                                            <p:txEl>
                                              <p:pRg st="0" end="0"/>
                                            </p:txEl>
                                          </p:spTgt>
                                        </p:tgtEl>
                                        <p:attrNameLst>
                                          <p:attrName>style.visibility</p:attrName>
                                        </p:attrNameLst>
                                      </p:cBhvr>
                                      <p:to>
                                        <p:strVal val="visible"/>
                                      </p:to>
                                    </p:set>
                                    <p:anim calcmode="lin" valueType="num">
                                      <p:cBhvr additive="base">
                                        <p:cTn id="11" dur="10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12" dur="1000" fill="hold"/>
                                        <p:tgtEl>
                                          <p:spTgt spid="15">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nodePh="1">
                                  <p:stCondLst>
                                    <p:cond delay="250"/>
                                  </p:stCondLst>
                                  <p:endCondLst>
                                    <p:cond evt="begin" delay="0">
                                      <p:tn val="13"/>
                                    </p:cond>
                                  </p:end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1000" fill="hold"/>
                                        <p:tgtEl>
                                          <p:spTgt spid="14"/>
                                        </p:tgtEl>
                                        <p:attrNameLst>
                                          <p:attrName>ppt_x</p:attrName>
                                        </p:attrNameLst>
                                      </p:cBhvr>
                                      <p:tavLst>
                                        <p:tav tm="0">
                                          <p:val>
                                            <p:strVal val="#ppt_x"/>
                                          </p:val>
                                        </p:tav>
                                        <p:tav tm="100000">
                                          <p:val>
                                            <p:strVal val="#ppt_x"/>
                                          </p:val>
                                        </p:tav>
                                      </p:tavLst>
                                    </p:anim>
                                    <p:anim calcmode="lin" valueType="num">
                                      <p:cBhvr additive="base">
                                        <p:cTn id="16" dur="1000" fill="hold"/>
                                        <p:tgtEl>
                                          <p:spTgt spid="14"/>
                                        </p:tgtEl>
                                        <p:attrNameLst>
                                          <p:attrName>ppt_y</p:attrName>
                                        </p:attrNameLst>
                                      </p:cBhvr>
                                      <p:tavLst>
                                        <p:tav tm="0">
                                          <p:val>
                                            <p:strVal val="0-#ppt_h/2"/>
                                          </p:val>
                                        </p:tav>
                                        <p:tav tm="100000">
                                          <p:val>
                                            <p:strVal val="#ppt_y"/>
                                          </p:val>
                                        </p:tav>
                                      </p:tavLst>
                                    </p:anim>
                                  </p:childTnLst>
                                </p:cTn>
                              </p:par>
                              <p:par>
                                <p:cTn id="17" presetID="2" presetClass="entr" presetSubtype="4" decel="100000" fill="hold" grpId="0" nodeType="withEffect">
                                  <p:stCondLst>
                                    <p:cond delay="50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1000" fill="hold"/>
                                        <p:tgtEl>
                                          <p:spTgt spid="13"/>
                                        </p:tgtEl>
                                        <p:attrNameLst>
                                          <p:attrName>ppt_x</p:attrName>
                                        </p:attrNameLst>
                                      </p:cBhvr>
                                      <p:tavLst>
                                        <p:tav tm="0">
                                          <p:val>
                                            <p:strVal val="#ppt_x"/>
                                          </p:val>
                                        </p:tav>
                                        <p:tav tm="100000">
                                          <p:val>
                                            <p:strVal val="#ppt_x"/>
                                          </p:val>
                                        </p:tav>
                                      </p:tavLst>
                                    </p:anim>
                                    <p:anim calcmode="lin" valueType="num">
                                      <p:cBhvr additive="base">
                                        <p:cTn id="20" dur="1000" fill="hold"/>
                                        <p:tgtEl>
                                          <p:spTgt spid="13"/>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750"/>
                                  </p:stCondLst>
                                  <p:childTnLst>
                                    <p:set>
                                      <p:cBhvr>
                                        <p:cTn id="22" dur="1" fill="hold">
                                          <p:stCondLst>
                                            <p:cond delay="0"/>
                                          </p:stCondLst>
                                        </p:cTn>
                                        <p:tgtEl>
                                          <p:spTgt spid="12"/>
                                        </p:tgtEl>
                                        <p:attrNameLst>
                                          <p:attrName>style.visibility</p:attrName>
                                        </p:attrNameLst>
                                      </p:cBhvr>
                                      <p:to>
                                        <p:strVal val="visible"/>
                                      </p:to>
                                    </p:set>
                                    <p:anim calcmode="lin" valueType="num">
                                      <p:cBhvr additive="base">
                                        <p:cTn id="23" dur="1000" fill="hold"/>
                                        <p:tgtEl>
                                          <p:spTgt spid="12"/>
                                        </p:tgtEl>
                                        <p:attrNameLst>
                                          <p:attrName>ppt_x</p:attrName>
                                        </p:attrNameLst>
                                      </p:cBhvr>
                                      <p:tavLst>
                                        <p:tav tm="0">
                                          <p:val>
                                            <p:strVal val="#ppt_x"/>
                                          </p:val>
                                        </p:tav>
                                        <p:tav tm="100000">
                                          <p:val>
                                            <p:strVal val="#ppt_x"/>
                                          </p:val>
                                        </p:tav>
                                      </p:tavLst>
                                    </p:anim>
                                    <p:anim calcmode="lin" valueType="num">
                                      <p:cBhvr additive="base">
                                        <p:cTn id="24" dur="1000" fill="hold"/>
                                        <p:tgtEl>
                                          <p:spTgt spid="12"/>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100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1000" fill="hold"/>
                                        <p:tgtEl>
                                          <p:spTgt spid="11"/>
                                        </p:tgtEl>
                                        <p:attrNameLst>
                                          <p:attrName>ppt_x</p:attrName>
                                        </p:attrNameLst>
                                      </p:cBhvr>
                                      <p:tavLst>
                                        <p:tav tm="0">
                                          <p:val>
                                            <p:strVal val="#ppt_x"/>
                                          </p:val>
                                        </p:tav>
                                        <p:tav tm="100000">
                                          <p:val>
                                            <p:strVal val="#ppt_x"/>
                                          </p:val>
                                        </p:tav>
                                      </p:tavLst>
                                    </p:anim>
                                    <p:anim calcmode="lin" valueType="num">
                                      <p:cBhvr additive="base">
                                        <p:cTn id="28" dur="10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4" grpId="0"/>
      <p:bldP spid="15"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15"/>
                        </p:tgtEl>
                        <p:attrNameLst>
                          <p:attrName>style.visibility</p:attrName>
                        </p:attrNameLst>
                      </p:cBhvr>
                      <p:to>
                        <p:strVal val="visible"/>
                      </p:to>
                    </p:set>
                    <p:anim calcmode="lin" valueType="num">
                      <p:cBhvr additive="base">
                        <p:cTn dur="1000" fill="hold"/>
                        <p:tgtEl>
                          <p:spTgt spid="15"/>
                        </p:tgtEl>
                        <p:attrNameLst>
                          <p:attrName>ppt_x</p:attrName>
                        </p:attrNameLst>
                      </p:cBhvr>
                      <p:tavLst>
                        <p:tav tm="0">
                          <p:val>
                            <p:strVal val="#ppt_x"/>
                          </p:val>
                        </p:tav>
                        <p:tav tm="100000">
                          <p:val>
                            <p:strVal val="#ppt_x"/>
                          </p:val>
                        </p:tav>
                      </p:tavLst>
                    </p:anim>
                    <p:anim calcmode="lin" valueType="num">
                      <p:cBhvr additive="base">
                        <p:cTn dur="1000" fill="hold"/>
                        <p:tgtEl>
                          <p:spTgt spid="15"/>
                        </p:tgtEl>
                        <p:attrNameLst>
                          <p:attrName>ppt_y</p:attrName>
                        </p:attrNameLst>
                      </p:cBhvr>
                      <p:tavLst>
                        <p:tav tm="0">
                          <p:val>
                            <p:strVal val="0-#ppt_h/2"/>
                          </p:val>
                        </p:tav>
                        <p:tav tm="100000">
                          <p:val>
                            <p:strVal val="#ppt_y"/>
                          </p:val>
                        </p:tav>
                      </p:tavLst>
                    </p:anim>
                  </p:childTnLst>
                </p:cTn>
              </p:par>
            </p:tnLst>
          </p:tmpl>
        </p:tmplLst>
      </p:bldP>
      <p:bldP spid="11" grpId="0" animBg="1"/>
      <p:bldP spid="12" grpId="0" animBg="1"/>
      <p:bldP spid="13" grpId="0" animBg="1"/>
    </p:bld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22_Push from bottom">
    <p:spTree>
      <p:nvGrpSpPr>
        <p:cNvPr id="1" name=""/>
        <p:cNvGrpSpPr/>
        <p:nvPr/>
      </p:nvGrpSpPr>
      <p:grpSpPr>
        <a:xfrm>
          <a:off x="0" y="0"/>
          <a:ext cx="0" cy="0"/>
          <a:chOff x="0" y="0"/>
          <a:chExt cx="0" cy="0"/>
        </a:xfrm>
      </p:grpSpPr>
      <p:sp>
        <p:nvSpPr>
          <p:cNvPr id="25" name="Picture Placeholder 24">
            <a:extLst>
              <a:ext uri="{FF2B5EF4-FFF2-40B4-BE49-F238E27FC236}">
                <a16:creationId xmlns:a16="http://schemas.microsoft.com/office/drawing/2014/main" id="{86716889-FF6D-443A-93D0-8D6C461C6227}"/>
              </a:ext>
            </a:extLst>
          </p:cNvPr>
          <p:cNvSpPr>
            <a:spLocks noGrp="1"/>
          </p:cNvSpPr>
          <p:nvPr>
            <p:ph type="pic" sz="quarter" idx="16"/>
          </p:nvPr>
        </p:nvSpPr>
        <p:spPr>
          <a:xfrm>
            <a:off x="1483442" y="1700984"/>
            <a:ext cx="1521532" cy="1789696"/>
          </a:xfrm>
          <a:custGeom>
            <a:avLst/>
            <a:gdLst>
              <a:gd name="connsiteX0" fmla="*/ 760766 w 1521532"/>
              <a:gd name="connsiteY0" fmla="*/ 0 h 1789696"/>
              <a:gd name="connsiteX1" fmla="*/ 1521532 w 1521532"/>
              <a:gd name="connsiteY1" fmla="*/ 380383 h 1789696"/>
              <a:gd name="connsiteX2" fmla="*/ 1521532 w 1521532"/>
              <a:gd name="connsiteY2" fmla="*/ 1409313 h 1789696"/>
              <a:gd name="connsiteX3" fmla="*/ 760766 w 1521532"/>
              <a:gd name="connsiteY3" fmla="*/ 1789696 h 1789696"/>
              <a:gd name="connsiteX4" fmla="*/ 0 w 1521532"/>
              <a:gd name="connsiteY4" fmla="*/ 1409313 h 1789696"/>
              <a:gd name="connsiteX5" fmla="*/ 0 w 1521532"/>
              <a:gd name="connsiteY5" fmla="*/ 380383 h 1789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1532" h="1789696">
                <a:moveTo>
                  <a:pt x="760766" y="0"/>
                </a:moveTo>
                <a:lnTo>
                  <a:pt x="1521532" y="380383"/>
                </a:lnTo>
                <a:lnTo>
                  <a:pt x="1521532" y="1409313"/>
                </a:lnTo>
                <a:lnTo>
                  <a:pt x="760766" y="1789696"/>
                </a:lnTo>
                <a:lnTo>
                  <a:pt x="0" y="1409313"/>
                </a:lnTo>
                <a:lnTo>
                  <a:pt x="0" y="380383"/>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14" name="Title 1">
            <a:extLst>
              <a:ext uri="{FF2B5EF4-FFF2-40B4-BE49-F238E27FC236}">
                <a16:creationId xmlns:a16="http://schemas.microsoft.com/office/drawing/2014/main" id="{C5148BDA-E5BA-4737-A920-478CC5EB35BD}"/>
              </a:ext>
            </a:extLst>
          </p:cNvPr>
          <p:cNvSpPr>
            <a:spLocks noGrp="1"/>
          </p:cNvSpPr>
          <p:nvPr>
            <p:ph type="title"/>
          </p:nvPr>
        </p:nvSpPr>
        <p:spPr>
          <a:xfrm>
            <a:off x="838200" y="365125"/>
            <a:ext cx="10515600" cy="434975"/>
          </a:xfrm>
        </p:spPr>
        <p:txBody>
          <a:bodyPr>
            <a:normAutofit/>
          </a:bodyPr>
          <a:lstStyle>
            <a:lvl1pPr algn="ctr">
              <a:defRPr sz="2400">
                <a:latin typeface="Raleway SemiBold" panose="020B0703030101060003" pitchFamily="34" charset="0"/>
              </a:defRPr>
            </a:lvl1pPr>
          </a:lstStyle>
          <a:p>
            <a:endParaRPr lang="id-ID"/>
          </a:p>
        </p:txBody>
      </p:sp>
      <p:sp>
        <p:nvSpPr>
          <p:cNvPr id="15" name="Text Placeholder 7">
            <a:extLst>
              <a:ext uri="{FF2B5EF4-FFF2-40B4-BE49-F238E27FC236}">
                <a16:creationId xmlns:a16="http://schemas.microsoft.com/office/drawing/2014/main" id="{D80619A0-FD93-4251-A52A-A022DB044620}"/>
              </a:ext>
            </a:extLst>
          </p:cNvPr>
          <p:cNvSpPr>
            <a:spLocks noGrp="1"/>
          </p:cNvSpPr>
          <p:nvPr>
            <p:ph type="body" sz="quarter" idx="10"/>
          </p:nvPr>
        </p:nvSpPr>
        <p:spPr>
          <a:xfrm>
            <a:off x="838200" y="866775"/>
            <a:ext cx="10515600" cy="190500"/>
          </a:xfrm>
        </p:spPr>
        <p:txBody>
          <a:bodyPr>
            <a:noAutofit/>
          </a:bodyPr>
          <a:lstStyle>
            <a:lvl1pPr marL="0" indent="0" algn="ctr">
              <a:buNone/>
              <a:defRPr sz="1100">
                <a:solidFill>
                  <a:schemeClr val="bg1"/>
                </a:solidFill>
                <a:latin typeface="Raleway Thin" panose="020B0203030101060003" pitchFamily="34" charset="0"/>
              </a:defRPr>
            </a:lvl1pPr>
          </a:lstStyle>
          <a:p>
            <a:pPr lvl="0"/>
            <a:endParaRPr lang="id-ID"/>
          </a:p>
        </p:txBody>
      </p:sp>
      <p:sp>
        <p:nvSpPr>
          <p:cNvPr id="24" name="Picture Placeholder 23">
            <a:extLst>
              <a:ext uri="{FF2B5EF4-FFF2-40B4-BE49-F238E27FC236}">
                <a16:creationId xmlns:a16="http://schemas.microsoft.com/office/drawing/2014/main" id="{450D4B6A-5BAC-4CBF-9E7E-B5961F28D94D}"/>
              </a:ext>
            </a:extLst>
          </p:cNvPr>
          <p:cNvSpPr>
            <a:spLocks noGrp="1"/>
          </p:cNvSpPr>
          <p:nvPr>
            <p:ph type="pic" sz="quarter" idx="17"/>
          </p:nvPr>
        </p:nvSpPr>
        <p:spPr>
          <a:xfrm>
            <a:off x="4051303" y="1700986"/>
            <a:ext cx="1521532" cy="1789694"/>
          </a:xfrm>
          <a:custGeom>
            <a:avLst/>
            <a:gdLst>
              <a:gd name="connsiteX0" fmla="*/ 760766 w 1521532"/>
              <a:gd name="connsiteY0" fmla="*/ 0 h 1789694"/>
              <a:gd name="connsiteX1" fmla="*/ 1521532 w 1521532"/>
              <a:gd name="connsiteY1" fmla="*/ 380383 h 1789694"/>
              <a:gd name="connsiteX2" fmla="*/ 1521532 w 1521532"/>
              <a:gd name="connsiteY2" fmla="*/ 1409311 h 1789694"/>
              <a:gd name="connsiteX3" fmla="*/ 760766 w 1521532"/>
              <a:gd name="connsiteY3" fmla="*/ 1789694 h 1789694"/>
              <a:gd name="connsiteX4" fmla="*/ 0 w 1521532"/>
              <a:gd name="connsiteY4" fmla="*/ 1409311 h 1789694"/>
              <a:gd name="connsiteX5" fmla="*/ 0 w 1521532"/>
              <a:gd name="connsiteY5" fmla="*/ 380383 h 1789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1532" h="1789694">
                <a:moveTo>
                  <a:pt x="760766" y="0"/>
                </a:moveTo>
                <a:lnTo>
                  <a:pt x="1521532" y="380383"/>
                </a:lnTo>
                <a:lnTo>
                  <a:pt x="1521532" y="1409311"/>
                </a:lnTo>
                <a:lnTo>
                  <a:pt x="760766" y="1789694"/>
                </a:lnTo>
                <a:lnTo>
                  <a:pt x="0" y="1409311"/>
                </a:lnTo>
                <a:lnTo>
                  <a:pt x="0" y="380383"/>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23" name="Picture Placeholder 22">
            <a:extLst>
              <a:ext uri="{FF2B5EF4-FFF2-40B4-BE49-F238E27FC236}">
                <a16:creationId xmlns:a16="http://schemas.microsoft.com/office/drawing/2014/main" id="{5BD66346-4B38-4220-A17C-1BF6B57CCEAC}"/>
              </a:ext>
            </a:extLst>
          </p:cNvPr>
          <p:cNvSpPr>
            <a:spLocks noGrp="1"/>
          </p:cNvSpPr>
          <p:nvPr>
            <p:ph type="pic" sz="quarter" idx="18"/>
          </p:nvPr>
        </p:nvSpPr>
        <p:spPr>
          <a:xfrm>
            <a:off x="6619164" y="1700986"/>
            <a:ext cx="1521532" cy="1789694"/>
          </a:xfrm>
          <a:custGeom>
            <a:avLst/>
            <a:gdLst>
              <a:gd name="connsiteX0" fmla="*/ 760766 w 1521532"/>
              <a:gd name="connsiteY0" fmla="*/ 0 h 1789694"/>
              <a:gd name="connsiteX1" fmla="*/ 1521532 w 1521532"/>
              <a:gd name="connsiteY1" fmla="*/ 380383 h 1789694"/>
              <a:gd name="connsiteX2" fmla="*/ 1521532 w 1521532"/>
              <a:gd name="connsiteY2" fmla="*/ 1409311 h 1789694"/>
              <a:gd name="connsiteX3" fmla="*/ 760766 w 1521532"/>
              <a:gd name="connsiteY3" fmla="*/ 1789694 h 1789694"/>
              <a:gd name="connsiteX4" fmla="*/ 0 w 1521532"/>
              <a:gd name="connsiteY4" fmla="*/ 1409311 h 1789694"/>
              <a:gd name="connsiteX5" fmla="*/ 0 w 1521532"/>
              <a:gd name="connsiteY5" fmla="*/ 380383 h 1789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1532" h="1789694">
                <a:moveTo>
                  <a:pt x="760766" y="0"/>
                </a:moveTo>
                <a:lnTo>
                  <a:pt x="1521532" y="380383"/>
                </a:lnTo>
                <a:lnTo>
                  <a:pt x="1521532" y="1409311"/>
                </a:lnTo>
                <a:lnTo>
                  <a:pt x="760766" y="1789694"/>
                </a:lnTo>
                <a:lnTo>
                  <a:pt x="0" y="1409311"/>
                </a:lnTo>
                <a:lnTo>
                  <a:pt x="0" y="380383"/>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18" name="Picture Placeholder 17">
            <a:extLst>
              <a:ext uri="{FF2B5EF4-FFF2-40B4-BE49-F238E27FC236}">
                <a16:creationId xmlns:a16="http://schemas.microsoft.com/office/drawing/2014/main" id="{3D25D3DF-240E-4E55-877D-2427603BD38D}"/>
              </a:ext>
            </a:extLst>
          </p:cNvPr>
          <p:cNvSpPr>
            <a:spLocks noGrp="1"/>
          </p:cNvSpPr>
          <p:nvPr>
            <p:ph type="pic" sz="quarter" idx="19"/>
          </p:nvPr>
        </p:nvSpPr>
        <p:spPr>
          <a:xfrm>
            <a:off x="9187023" y="1700984"/>
            <a:ext cx="1521532" cy="1789696"/>
          </a:xfrm>
          <a:custGeom>
            <a:avLst/>
            <a:gdLst>
              <a:gd name="connsiteX0" fmla="*/ 760766 w 1521532"/>
              <a:gd name="connsiteY0" fmla="*/ 0 h 1789696"/>
              <a:gd name="connsiteX1" fmla="*/ 1521532 w 1521532"/>
              <a:gd name="connsiteY1" fmla="*/ 380383 h 1789696"/>
              <a:gd name="connsiteX2" fmla="*/ 1521532 w 1521532"/>
              <a:gd name="connsiteY2" fmla="*/ 1409313 h 1789696"/>
              <a:gd name="connsiteX3" fmla="*/ 760766 w 1521532"/>
              <a:gd name="connsiteY3" fmla="*/ 1789696 h 1789696"/>
              <a:gd name="connsiteX4" fmla="*/ 0 w 1521532"/>
              <a:gd name="connsiteY4" fmla="*/ 1409313 h 1789696"/>
              <a:gd name="connsiteX5" fmla="*/ 0 w 1521532"/>
              <a:gd name="connsiteY5" fmla="*/ 380383 h 1789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1532" h="1789696">
                <a:moveTo>
                  <a:pt x="760766" y="0"/>
                </a:moveTo>
                <a:lnTo>
                  <a:pt x="1521532" y="380383"/>
                </a:lnTo>
                <a:lnTo>
                  <a:pt x="1521532" y="1409313"/>
                </a:lnTo>
                <a:lnTo>
                  <a:pt x="760766" y="1789696"/>
                </a:lnTo>
                <a:lnTo>
                  <a:pt x="0" y="1409313"/>
                </a:lnTo>
                <a:lnTo>
                  <a:pt x="0" y="380383"/>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115471834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15">
                                            <p:txEl>
                                              <p:pRg st="0" end="0"/>
                                            </p:txEl>
                                          </p:spTgt>
                                        </p:tgtEl>
                                        <p:attrNameLst>
                                          <p:attrName>style.visibility</p:attrName>
                                        </p:attrNameLst>
                                      </p:cBhvr>
                                      <p:to>
                                        <p:strVal val="visible"/>
                                      </p:to>
                                    </p:set>
                                    <p:anim calcmode="lin" valueType="num">
                                      <p:cBhvr additive="base">
                                        <p:cTn id="7" dur="10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15">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1000" fill="hold"/>
                                        <p:tgtEl>
                                          <p:spTgt spid="14"/>
                                        </p:tgtEl>
                                        <p:attrNameLst>
                                          <p:attrName>ppt_x</p:attrName>
                                        </p:attrNameLst>
                                      </p:cBhvr>
                                      <p:tavLst>
                                        <p:tav tm="0">
                                          <p:val>
                                            <p:strVal val="#ppt_x"/>
                                          </p:val>
                                        </p:tav>
                                        <p:tav tm="100000">
                                          <p:val>
                                            <p:strVal val="#ppt_x"/>
                                          </p:val>
                                        </p:tav>
                                      </p:tavLst>
                                    </p:anim>
                                    <p:anim calcmode="lin" valueType="num">
                                      <p:cBhvr additive="base">
                                        <p:cTn id="12" dur="1000" fill="hold"/>
                                        <p:tgtEl>
                                          <p:spTgt spid="14"/>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25"/>
                                        </p:tgtEl>
                                        <p:attrNameLst>
                                          <p:attrName>style.visibility</p:attrName>
                                        </p:attrNameLst>
                                      </p:cBhvr>
                                      <p:to>
                                        <p:strVal val="visible"/>
                                      </p:to>
                                    </p:set>
                                    <p:anim calcmode="lin" valueType="num">
                                      <p:cBhvr additive="base">
                                        <p:cTn id="15" dur="1000" fill="hold"/>
                                        <p:tgtEl>
                                          <p:spTgt spid="25"/>
                                        </p:tgtEl>
                                        <p:attrNameLst>
                                          <p:attrName>ppt_x</p:attrName>
                                        </p:attrNameLst>
                                      </p:cBhvr>
                                      <p:tavLst>
                                        <p:tav tm="0">
                                          <p:val>
                                            <p:strVal val="#ppt_x"/>
                                          </p:val>
                                        </p:tav>
                                        <p:tav tm="100000">
                                          <p:val>
                                            <p:strVal val="#ppt_x"/>
                                          </p:val>
                                        </p:tav>
                                      </p:tavLst>
                                    </p:anim>
                                    <p:anim calcmode="lin" valueType="num">
                                      <p:cBhvr additive="base">
                                        <p:cTn id="16" dur="1000" fill="hold"/>
                                        <p:tgtEl>
                                          <p:spTgt spid="25"/>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750"/>
                                  </p:stCondLst>
                                  <p:childTnLst>
                                    <p:set>
                                      <p:cBhvr>
                                        <p:cTn id="18" dur="1" fill="hold">
                                          <p:stCondLst>
                                            <p:cond delay="0"/>
                                          </p:stCondLst>
                                        </p:cTn>
                                        <p:tgtEl>
                                          <p:spTgt spid="24"/>
                                        </p:tgtEl>
                                        <p:attrNameLst>
                                          <p:attrName>style.visibility</p:attrName>
                                        </p:attrNameLst>
                                      </p:cBhvr>
                                      <p:to>
                                        <p:strVal val="visible"/>
                                      </p:to>
                                    </p:set>
                                    <p:anim calcmode="lin" valueType="num">
                                      <p:cBhvr additive="base">
                                        <p:cTn id="19" dur="1000" fill="hold"/>
                                        <p:tgtEl>
                                          <p:spTgt spid="24"/>
                                        </p:tgtEl>
                                        <p:attrNameLst>
                                          <p:attrName>ppt_x</p:attrName>
                                        </p:attrNameLst>
                                      </p:cBhvr>
                                      <p:tavLst>
                                        <p:tav tm="0">
                                          <p:val>
                                            <p:strVal val="#ppt_x"/>
                                          </p:val>
                                        </p:tav>
                                        <p:tav tm="100000">
                                          <p:val>
                                            <p:strVal val="#ppt_x"/>
                                          </p:val>
                                        </p:tav>
                                      </p:tavLst>
                                    </p:anim>
                                    <p:anim calcmode="lin" valueType="num">
                                      <p:cBhvr additive="base">
                                        <p:cTn id="20" dur="1000" fill="hold"/>
                                        <p:tgtEl>
                                          <p:spTgt spid="24"/>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1000"/>
                                  </p:stCondLst>
                                  <p:childTnLst>
                                    <p:set>
                                      <p:cBhvr>
                                        <p:cTn id="22" dur="1" fill="hold">
                                          <p:stCondLst>
                                            <p:cond delay="0"/>
                                          </p:stCondLst>
                                        </p:cTn>
                                        <p:tgtEl>
                                          <p:spTgt spid="23"/>
                                        </p:tgtEl>
                                        <p:attrNameLst>
                                          <p:attrName>style.visibility</p:attrName>
                                        </p:attrNameLst>
                                      </p:cBhvr>
                                      <p:to>
                                        <p:strVal val="visible"/>
                                      </p:to>
                                    </p:set>
                                    <p:anim calcmode="lin" valueType="num">
                                      <p:cBhvr additive="base">
                                        <p:cTn id="23" dur="1000" fill="hold"/>
                                        <p:tgtEl>
                                          <p:spTgt spid="23"/>
                                        </p:tgtEl>
                                        <p:attrNameLst>
                                          <p:attrName>ppt_x</p:attrName>
                                        </p:attrNameLst>
                                      </p:cBhvr>
                                      <p:tavLst>
                                        <p:tav tm="0">
                                          <p:val>
                                            <p:strVal val="#ppt_x"/>
                                          </p:val>
                                        </p:tav>
                                        <p:tav tm="100000">
                                          <p:val>
                                            <p:strVal val="#ppt_x"/>
                                          </p:val>
                                        </p:tav>
                                      </p:tavLst>
                                    </p:anim>
                                    <p:anim calcmode="lin" valueType="num">
                                      <p:cBhvr additive="base">
                                        <p:cTn id="24" dur="1000" fill="hold"/>
                                        <p:tgtEl>
                                          <p:spTgt spid="23"/>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1250"/>
                                  </p:stCondLst>
                                  <p:childTnLst>
                                    <p:set>
                                      <p:cBhvr>
                                        <p:cTn id="26" dur="1" fill="hold">
                                          <p:stCondLst>
                                            <p:cond delay="0"/>
                                          </p:stCondLst>
                                        </p:cTn>
                                        <p:tgtEl>
                                          <p:spTgt spid="18"/>
                                        </p:tgtEl>
                                        <p:attrNameLst>
                                          <p:attrName>style.visibility</p:attrName>
                                        </p:attrNameLst>
                                      </p:cBhvr>
                                      <p:to>
                                        <p:strVal val="visible"/>
                                      </p:to>
                                    </p:set>
                                    <p:anim calcmode="lin" valueType="num">
                                      <p:cBhvr additive="base">
                                        <p:cTn id="27" dur="1000" fill="hold"/>
                                        <p:tgtEl>
                                          <p:spTgt spid="18"/>
                                        </p:tgtEl>
                                        <p:attrNameLst>
                                          <p:attrName>ppt_x</p:attrName>
                                        </p:attrNameLst>
                                      </p:cBhvr>
                                      <p:tavLst>
                                        <p:tav tm="0">
                                          <p:val>
                                            <p:strVal val="#ppt_x"/>
                                          </p:val>
                                        </p:tav>
                                        <p:tav tm="100000">
                                          <p:val>
                                            <p:strVal val="#ppt_x"/>
                                          </p:val>
                                        </p:tav>
                                      </p:tavLst>
                                    </p:anim>
                                    <p:anim calcmode="lin" valueType="num">
                                      <p:cBhvr additive="base">
                                        <p:cTn id="28" dur="10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14" grpId="0"/>
      <p:bldP spid="15"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15"/>
                        </p:tgtEl>
                        <p:attrNameLst>
                          <p:attrName>style.visibility</p:attrName>
                        </p:attrNameLst>
                      </p:cBhvr>
                      <p:to>
                        <p:strVal val="visible"/>
                      </p:to>
                    </p:set>
                    <p:anim calcmode="lin" valueType="num">
                      <p:cBhvr additive="base">
                        <p:cTn dur="1000" fill="hold"/>
                        <p:tgtEl>
                          <p:spTgt spid="15"/>
                        </p:tgtEl>
                        <p:attrNameLst>
                          <p:attrName>ppt_x</p:attrName>
                        </p:attrNameLst>
                      </p:cBhvr>
                      <p:tavLst>
                        <p:tav tm="0">
                          <p:val>
                            <p:strVal val="#ppt_x"/>
                          </p:val>
                        </p:tav>
                        <p:tav tm="100000">
                          <p:val>
                            <p:strVal val="#ppt_x"/>
                          </p:val>
                        </p:tav>
                      </p:tavLst>
                    </p:anim>
                    <p:anim calcmode="lin" valueType="num">
                      <p:cBhvr additive="base">
                        <p:cTn dur="1000" fill="hold"/>
                        <p:tgtEl>
                          <p:spTgt spid="15"/>
                        </p:tgtEl>
                        <p:attrNameLst>
                          <p:attrName>ppt_y</p:attrName>
                        </p:attrNameLst>
                      </p:cBhvr>
                      <p:tavLst>
                        <p:tav tm="0">
                          <p:val>
                            <p:strVal val="0-#ppt_h/2"/>
                          </p:val>
                        </p:tav>
                        <p:tav tm="100000">
                          <p:val>
                            <p:strVal val="#ppt_y"/>
                          </p:val>
                        </p:tav>
                      </p:tavLst>
                    </p:anim>
                  </p:childTnLst>
                </p:cTn>
              </p:par>
            </p:tnLst>
          </p:tmpl>
        </p:tmplLst>
      </p:bldP>
      <p:bldP spid="24" grpId="0" animBg="1"/>
      <p:bldP spid="23" grpId="0" animBg="1"/>
      <p:bldP spid="18" grpId="0" animBg="1"/>
    </p:bld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25_Push from bottom">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8ED7459F-17FB-4D28-A465-EB12E85CB685}"/>
              </a:ext>
            </a:extLst>
          </p:cNvPr>
          <p:cNvSpPr>
            <a:spLocks noGrp="1"/>
          </p:cNvSpPr>
          <p:nvPr>
            <p:ph type="pic" sz="quarter" idx="20"/>
          </p:nvPr>
        </p:nvSpPr>
        <p:spPr>
          <a:xfrm>
            <a:off x="-8971" y="-1"/>
            <a:ext cx="12200970" cy="2713703"/>
          </a:xfrm>
          <a:custGeom>
            <a:avLst/>
            <a:gdLst>
              <a:gd name="connsiteX0" fmla="*/ 0 w 12200970"/>
              <a:gd name="connsiteY0" fmla="*/ 0 h 2713703"/>
              <a:gd name="connsiteX1" fmla="*/ 12200970 w 12200970"/>
              <a:gd name="connsiteY1" fmla="*/ 0 h 2713703"/>
              <a:gd name="connsiteX2" fmla="*/ 12200970 w 12200970"/>
              <a:gd name="connsiteY2" fmla="*/ 2713703 h 2713703"/>
              <a:gd name="connsiteX3" fmla="*/ 0 w 12200970"/>
              <a:gd name="connsiteY3" fmla="*/ 2713703 h 2713703"/>
            </a:gdLst>
            <a:ahLst/>
            <a:cxnLst>
              <a:cxn ang="0">
                <a:pos x="connsiteX0" y="connsiteY0"/>
              </a:cxn>
              <a:cxn ang="0">
                <a:pos x="connsiteX1" y="connsiteY1"/>
              </a:cxn>
              <a:cxn ang="0">
                <a:pos x="connsiteX2" y="connsiteY2"/>
              </a:cxn>
              <a:cxn ang="0">
                <a:pos x="connsiteX3" y="connsiteY3"/>
              </a:cxn>
            </a:cxnLst>
            <a:rect l="l" t="t" r="r" b="b"/>
            <a:pathLst>
              <a:path w="12200970" h="2713703">
                <a:moveTo>
                  <a:pt x="0" y="0"/>
                </a:moveTo>
                <a:lnTo>
                  <a:pt x="12200970" y="0"/>
                </a:lnTo>
                <a:lnTo>
                  <a:pt x="12200970" y="2713703"/>
                </a:lnTo>
                <a:lnTo>
                  <a:pt x="0" y="2713703"/>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14" name="Title 1">
            <a:extLst>
              <a:ext uri="{FF2B5EF4-FFF2-40B4-BE49-F238E27FC236}">
                <a16:creationId xmlns:a16="http://schemas.microsoft.com/office/drawing/2014/main" id="{C5148BDA-E5BA-4737-A920-478CC5EB35BD}"/>
              </a:ext>
            </a:extLst>
          </p:cNvPr>
          <p:cNvSpPr>
            <a:spLocks noGrp="1"/>
          </p:cNvSpPr>
          <p:nvPr>
            <p:ph type="title"/>
          </p:nvPr>
        </p:nvSpPr>
        <p:spPr>
          <a:xfrm>
            <a:off x="838200" y="365125"/>
            <a:ext cx="10515600" cy="434975"/>
          </a:xfrm>
        </p:spPr>
        <p:txBody>
          <a:bodyPr>
            <a:normAutofit/>
          </a:bodyPr>
          <a:lstStyle>
            <a:lvl1pPr algn="ctr">
              <a:defRPr sz="2400">
                <a:latin typeface="Raleway SemiBold" panose="020B0703030101060003" pitchFamily="34" charset="0"/>
              </a:defRPr>
            </a:lvl1pPr>
          </a:lstStyle>
          <a:p>
            <a:endParaRPr lang="id-ID"/>
          </a:p>
        </p:txBody>
      </p:sp>
      <p:sp>
        <p:nvSpPr>
          <p:cNvPr id="15" name="Text Placeholder 7">
            <a:extLst>
              <a:ext uri="{FF2B5EF4-FFF2-40B4-BE49-F238E27FC236}">
                <a16:creationId xmlns:a16="http://schemas.microsoft.com/office/drawing/2014/main" id="{D80619A0-FD93-4251-A52A-A022DB044620}"/>
              </a:ext>
            </a:extLst>
          </p:cNvPr>
          <p:cNvSpPr>
            <a:spLocks noGrp="1"/>
          </p:cNvSpPr>
          <p:nvPr>
            <p:ph type="body" sz="quarter" idx="10"/>
          </p:nvPr>
        </p:nvSpPr>
        <p:spPr>
          <a:xfrm>
            <a:off x="838200" y="866775"/>
            <a:ext cx="10515600" cy="190500"/>
          </a:xfrm>
        </p:spPr>
        <p:txBody>
          <a:bodyPr>
            <a:noAutofit/>
          </a:bodyPr>
          <a:lstStyle>
            <a:lvl1pPr marL="0" indent="0" algn="ctr">
              <a:buNone/>
              <a:defRPr sz="1100">
                <a:solidFill>
                  <a:schemeClr val="bg1"/>
                </a:solidFill>
                <a:latin typeface="Raleway Thin" panose="020B0203030101060003" pitchFamily="34" charset="0"/>
              </a:defRPr>
            </a:lvl1pPr>
          </a:lstStyle>
          <a:p>
            <a:pPr lvl="0"/>
            <a:endParaRPr lang="id-ID"/>
          </a:p>
        </p:txBody>
      </p:sp>
      <p:sp>
        <p:nvSpPr>
          <p:cNvPr id="11" name="Picture Placeholder 10">
            <a:extLst>
              <a:ext uri="{FF2B5EF4-FFF2-40B4-BE49-F238E27FC236}">
                <a16:creationId xmlns:a16="http://schemas.microsoft.com/office/drawing/2014/main" id="{BB6BF003-108B-4994-961F-6AF67D85E2D7}"/>
              </a:ext>
            </a:extLst>
          </p:cNvPr>
          <p:cNvSpPr>
            <a:spLocks noGrp="1"/>
          </p:cNvSpPr>
          <p:nvPr>
            <p:ph type="pic" sz="quarter" idx="16"/>
          </p:nvPr>
        </p:nvSpPr>
        <p:spPr>
          <a:xfrm>
            <a:off x="1483442" y="1700984"/>
            <a:ext cx="1521532" cy="1789696"/>
          </a:xfrm>
          <a:custGeom>
            <a:avLst/>
            <a:gdLst>
              <a:gd name="connsiteX0" fmla="*/ 760766 w 1521532"/>
              <a:gd name="connsiteY0" fmla="*/ 0 h 1789696"/>
              <a:gd name="connsiteX1" fmla="*/ 1521532 w 1521532"/>
              <a:gd name="connsiteY1" fmla="*/ 380383 h 1789696"/>
              <a:gd name="connsiteX2" fmla="*/ 1521532 w 1521532"/>
              <a:gd name="connsiteY2" fmla="*/ 1409313 h 1789696"/>
              <a:gd name="connsiteX3" fmla="*/ 760766 w 1521532"/>
              <a:gd name="connsiteY3" fmla="*/ 1789696 h 1789696"/>
              <a:gd name="connsiteX4" fmla="*/ 0 w 1521532"/>
              <a:gd name="connsiteY4" fmla="*/ 1409313 h 1789696"/>
              <a:gd name="connsiteX5" fmla="*/ 0 w 1521532"/>
              <a:gd name="connsiteY5" fmla="*/ 380383 h 1789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1532" h="1789696">
                <a:moveTo>
                  <a:pt x="760766" y="0"/>
                </a:moveTo>
                <a:lnTo>
                  <a:pt x="1521532" y="380383"/>
                </a:lnTo>
                <a:lnTo>
                  <a:pt x="1521532" y="1409313"/>
                </a:lnTo>
                <a:lnTo>
                  <a:pt x="760766" y="1789696"/>
                </a:lnTo>
                <a:lnTo>
                  <a:pt x="0" y="1409313"/>
                </a:lnTo>
                <a:lnTo>
                  <a:pt x="0" y="380383"/>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12" name="Picture Placeholder 11">
            <a:extLst>
              <a:ext uri="{FF2B5EF4-FFF2-40B4-BE49-F238E27FC236}">
                <a16:creationId xmlns:a16="http://schemas.microsoft.com/office/drawing/2014/main" id="{FF0A5785-38D2-431C-8D7B-8CE705E89FBF}"/>
              </a:ext>
            </a:extLst>
          </p:cNvPr>
          <p:cNvSpPr>
            <a:spLocks noGrp="1"/>
          </p:cNvSpPr>
          <p:nvPr>
            <p:ph type="pic" sz="quarter" idx="17"/>
          </p:nvPr>
        </p:nvSpPr>
        <p:spPr>
          <a:xfrm>
            <a:off x="4051303" y="1700986"/>
            <a:ext cx="1521532" cy="1789694"/>
          </a:xfrm>
          <a:custGeom>
            <a:avLst/>
            <a:gdLst>
              <a:gd name="connsiteX0" fmla="*/ 760766 w 1521532"/>
              <a:gd name="connsiteY0" fmla="*/ 0 h 1789694"/>
              <a:gd name="connsiteX1" fmla="*/ 1521532 w 1521532"/>
              <a:gd name="connsiteY1" fmla="*/ 380383 h 1789694"/>
              <a:gd name="connsiteX2" fmla="*/ 1521532 w 1521532"/>
              <a:gd name="connsiteY2" fmla="*/ 1409311 h 1789694"/>
              <a:gd name="connsiteX3" fmla="*/ 760766 w 1521532"/>
              <a:gd name="connsiteY3" fmla="*/ 1789694 h 1789694"/>
              <a:gd name="connsiteX4" fmla="*/ 0 w 1521532"/>
              <a:gd name="connsiteY4" fmla="*/ 1409311 h 1789694"/>
              <a:gd name="connsiteX5" fmla="*/ 0 w 1521532"/>
              <a:gd name="connsiteY5" fmla="*/ 380383 h 1789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1532" h="1789694">
                <a:moveTo>
                  <a:pt x="760766" y="0"/>
                </a:moveTo>
                <a:lnTo>
                  <a:pt x="1521532" y="380383"/>
                </a:lnTo>
                <a:lnTo>
                  <a:pt x="1521532" y="1409311"/>
                </a:lnTo>
                <a:lnTo>
                  <a:pt x="760766" y="1789694"/>
                </a:lnTo>
                <a:lnTo>
                  <a:pt x="0" y="1409311"/>
                </a:lnTo>
                <a:lnTo>
                  <a:pt x="0" y="380383"/>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13" name="Picture Placeholder 12">
            <a:extLst>
              <a:ext uri="{FF2B5EF4-FFF2-40B4-BE49-F238E27FC236}">
                <a16:creationId xmlns:a16="http://schemas.microsoft.com/office/drawing/2014/main" id="{858ECA77-07DD-4B0A-81A6-D2CE933E20B9}"/>
              </a:ext>
            </a:extLst>
          </p:cNvPr>
          <p:cNvSpPr>
            <a:spLocks noGrp="1"/>
          </p:cNvSpPr>
          <p:nvPr>
            <p:ph type="pic" sz="quarter" idx="18"/>
          </p:nvPr>
        </p:nvSpPr>
        <p:spPr>
          <a:xfrm>
            <a:off x="6619164" y="1700986"/>
            <a:ext cx="1521532" cy="1789694"/>
          </a:xfrm>
          <a:custGeom>
            <a:avLst/>
            <a:gdLst>
              <a:gd name="connsiteX0" fmla="*/ 760766 w 1521532"/>
              <a:gd name="connsiteY0" fmla="*/ 0 h 1789694"/>
              <a:gd name="connsiteX1" fmla="*/ 1521532 w 1521532"/>
              <a:gd name="connsiteY1" fmla="*/ 380383 h 1789694"/>
              <a:gd name="connsiteX2" fmla="*/ 1521532 w 1521532"/>
              <a:gd name="connsiteY2" fmla="*/ 1409311 h 1789694"/>
              <a:gd name="connsiteX3" fmla="*/ 760766 w 1521532"/>
              <a:gd name="connsiteY3" fmla="*/ 1789694 h 1789694"/>
              <a:gd name="connsiteX4" fmla="*/ 0 w 1521532"/>
              <a:gd name="connsiteY4" fmla="*/ 1409311 h 1789694"/>
              <a:gd name="connsiteX5" fmla="*/ 0 w 1521532"/>
              <a:gd name="connsiteY5" fmla="*/ 380383 h 1789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1532" h="1789694">
                <a:moveTo>
                  <a:pt x="760766" y="0"/>
                </a:moveTo>
                <a:lnTo>
                  <a:pt x="1521532" y="380383"/>
                </a:lnTo>
                <a:lnTo>
                  <a:pt x="1521532" y="1409311"/>
                </a:lnTo>
                <a:lnTo>
                  <a:pt x="760766" y="1789694"/>
                </a:lnTo>
                <a:lnTo>
                  <a:pt x="0" y="1409311"/>
                </a:lnTo>
                <a:lnTo>
                  <a:pt x="0" y="380383"/>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18" name="Picture Placeholder 17">
            <a:extLst>
              <a:ext uri="{FF2B5EF4-FFF2-40B4-BE49-F238E27FC236}">
                <a16:creationId xmlns:a16="http://schemas.microsoft.com/office/drawing/2014/main" id="{52FFC215-0D20-4291-92DF-3196844A21DE}"/>
              </a:ext>
            </a:extLst>
          </p:cNvPr>
          <p:cNvSpPr>
            <a:spLocks noGrp="1"/>
          </p:cNvSpPr>
          <p:nvPr>
            <p:ph type="pic" sz="quarter" idx="19"/>
          </p:nvPr>
        </p:nvSpPr>
        <p:spPr>
          <a:xfrm>
            <a:off x="9187023" y="1700984"/>
            <a:ext cx="1521532" cy="1789696"/>
          </a:xfrm>
          <a:custGeom>
            <a:avLst/>
            <a:gdLst>
              <a:gd name="connsiteX0" fmla="*/ 760766 w 1521532"/>
              <a:gd name="connsiteY0" fmla="*/ 0 h 1789696"/>
              <a:gd name="connsiteX1" fmla="*/ 1521532 w 1521532"/>
              <a:gd name="connsiteY1" fmla="*/ 380383 h 1789696"/>
              <a:gd name="connsiteX2" fmla="*/ 1521532 w 1521532"/>
              <a:gd name="connsiteY2" fmla="*/ 1409313 h 1789696"/>
              <a:gd name="connsiteX3" fmla="*/ 760766 w 1521532"/>
              <a:gd name="connsiteY3" fmla="*/ 1789696 h 1789696"/>
              <a:gd name="connsiteX4" fmla="*/ 0 w 1521532"/>
              <a:gd name="connsiteY4" fmla="*/ 1409313 h 1789696"/>
              <a:gd name="connsiteX5" fmla="*/ 0 w 1521532"/>
              <a:gd name="connsiteY5" fmla="*/ 380383 h 1789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1532" h="1789696">
                <a:moveTo>
                  <a:pt x="760766" y="0"/>
                </a:moveTo>
                <a:lnTo>
                  <a:pt x="1521532" y="380383"/>
                </a:lnTo>
                <a:lnTo>
                  <a:pt x="1521532" y="1409313"/>
                </a:lnTo>
                <a:lnTo>
                  <a:pt x="760766" y="1789696"/>
                </a:lnTo>
                <a:lnTo>
                  <a:pt x="0" y="1409313"/>
                </a:lnTo>
                <a:lnTo>
                  <a:pt x="0" y="380383"/>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423824746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ppt_x"/>
                                          </p:val>
                                        </p:tav>
                                        <p:tav tm="100000">
                                          <p:val>
                                            <p:strVal val="#ppt_x"/>
                                          </p:val>
                                        </p:tav>
                                      </p:tavLst>
                                    </p:anim>
                                    <p:anim calcmode="lin" valueType="num">
                                      <p:cBhvr additive="base">
                                        <p:cTn id="8" dur="1000" fill="hold"/>
                                        <p:tgtEl>
                                          <p:spTgt spid="9"/>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0"/>
                                  </p:stCondLst>
                                  <p:endCondLst>
                                    <p:cond evt="begin" delay="0">
                                      <p:tn val="9"/>
                                    </p:cond>
                                  </p:endCondLst>
                                  <p:childTnLst>
                                    <p:set>
                                      <p:cBhvr>
                                        <p:cTn id="10" dur="1" fill="hold">
                                          <p:stCondLst>
                                            <p:cond delay="0"/>
                                          </p:stCondLst>
                                        </p:cTn>
                                        <p:tgtEl>
                                          <p:spTgt spid="15">
                                            <p:txEl>
                                              <p:pRg st="0" end="0"/>
                                            </p:txEl>
                                          </p:spTgt>
                                        </p:tgtEl>
                                        <p:attrNameLst>
                                          <p:attrName>style.visibility</p:attrName>
                                        </p:attrNameLst>
                                      </p:cBhvr>
                                      <p:to>
                                        <p:strVal val="visible"/>
                                      </p:to>
                                    </p:set>
                                    <p:anim calcmode="lin" valueType="num">
                                      <p:cBhvr additive="base">
                                        <p:cTn id="11" dur="10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12" dur="1000" fill="hold"/>
                                        <p:tgtEl>
                                          <p:spTgt spid="15">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nodePh="1">
                                  <p:stCondLst>
                                    <p:cond delay="250"/>
                                  </p:stCondLst>
                                  <p:endCondLst>
                                    <p:cond evt="begin" delay="0">
                                      <p:tn val="13"/>
                                    </p:cond>
                                  </p:end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1000" fill="hold"/>
                                        <p:tgtEl>
                                          <p:spTgt spid="14"/>
                                        </p:tgtEl>
                                        <p:attrNameLst>
                                          <p:attrName>ppt_x</p:attrName>
                                        </p:attrNameLst>
                                      </p:cBhvr>
                                      <p:tavLst>
                                        <p:tav tm="0">
                                          <p:val>
                                            <p:strVal val="#ppt_x"/>
                                          </p:val>
                                        </p:tav>
                                        <p:tav tm="100000">
                                          <p:val>
                                            <p:strVal val="#ppt_x"/>
                                          </p:val>
                                        </p:tav>
                                      </p:tavLst>
                                    </p:anim>
                                    <p:anim calcmode="lin" valueType="num">
                                      <p:cBhvr additive="base">
                                        <p:cTn id="16" dur="1000" fill="hold"/>
                                        <p:tgtEl>
                                          <p:spTgt spid="14"/>
                                        </p:tgtEl>
                                        <p:attrNameLst>
                                          <p:attrName>ppt_y</p:attrName>
                                        </p:attrNameLst>
                                      </p:cBhvr>
                                      <p:tavLst>
                                        <p:tav tm="0">
                                          <p:val>
                                            <p:strVal val="0-#ppt_h/2"/>
                                          </p:val>
                                        </p:tav>
                                        <p:tav tm="100000">
                                          <p:val>
                                            <p:strVal val="#ppt_y"/>
                                          </p:val>
                                        </p:tav>
                                      </p:tavLst>
                                    </p:anim>
                                  </p:childTnLst>
                                </p:cTn>
                              </p:par>
                              <p:par>
                                <p:cTn id="17" presetID="2" presetClass="entr" presetSubtype="4" decel="100000" fill="hold" grpId="0" nodeType="withEffect">
                                  <p:stCondLst>
                                    <p:cond delay="50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1000" fill="hold"/>
                                        <p:tgtEl>
                                          <p:spTgt spid="11"/>
                                        </p:tgtEl>
                                        <p:attrNameLst>
                                          <p:attrName>ppt_x</p:attrName>
                                        </p:attrNameLst>
                                      </p:cBhvr>
                                      <p:tavLst>
                                        <p:tav tm="0">
                                          <p:val>
                                            <p:strVal val="#ppt_x"/>
                                          </p:val>
                                        </p:tav>
                                        <p:tav tm="100000">
                                          <p:val>
                                            <p:strVal val="#ppt_x"/>
                                          </p:val>
                                        </p:tav>
                                      </p:tavLst>
                                    </p:anim>
                                    <p:anim calcmode="lin" valueType="num">
                                      <p:cBhvr additive="base">
                                        <p:cTn id="20" dur="1000" fill="hold"/>
                                        <p:tgtEl>
                                          <p:spTgt spid="11"/>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750"/>
                                  </p:stCondLst>
                                  <p:childTnLst>
                                    <p:set>
                                      <p:cBhvr>
                                        <p:cTn id="22" dur="1" fill="hold">
                                          <p:stCondLst>
                                            <p:cond delay="0"/>
                                          </p:stCondLst>
                                        </p:cTn>
                                        <p:tgtEl>
                                          <p:spTgt spid="12"/>
                                        </p:tgtEl>
                                        <p:attrNameLst>
                                          <p:attrName>style.visibility</p:attrName>
                                        </p:attrNameLst>
                                      </p:cBhvr>
                                      <p:to>
                                        <p:strVal val="visible"/>
                                      </p:to>
                                    </p:set>
                                    <p:anim calcmode="lin" valueType="num">
                                      <p:cBhvr additive="base">
                                        <p:cTn id="23" dur="1000" fill="hold"/>
                                        <p:tgtEl>
                                          <p:spTgt spid="12"/>
                                        </p:tgtEl>
                                        <p:attrNameLst>
                                          <p:attrName>ppt_x</p:attrName>
                                        </p:attrNameLst>
                                      </p:cBhvr>
                                      <p:tavLst>
                                        <p:tav tm="0">
                                          <p:val>
                                            <p:strVal val="#ppt_x"/>
                                          </p:val>
                                        </p:tav>
                                        <p:tav tm="100000">
                                          <p:val>
                                            <p:strVal val="#ppt_x"/>
                                          </p:val>
                                        </p:tav>
                                      </p:tavLst>
                                    </p:anim>
                                    <p:anim calcmode="lin" valueType="num">
                                      <p:cBhvr additive="base">
                                        <p:cTn id="24" dur="1000" fill="hold"/>
                                        <p:tgtEl>
                                          <p:spTgt spid="12"/>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100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1000" fill="hold"/>
                                        <p:tgtEl>
                                          <p:spTgt spid="13"/>
                                        </p:tgtEl>
                                        <p:attrNameLst>
                                          <p:attrName>ppt_x</p:attrName>
                                        </p:attrNameLst>
                                      </p:cBhvr>
                                      <p:tavLst>
                                        <p:tav tm="0">
                                          <p:val>
                                            <p:strVal val="#ppt_x"/>
                                          </p:val>
                                        </p:tav>
                                        <p:tav tm="100000">
                                          <p:val>
                                            <p:strVal val="#ppt_x"/>
                                          </p:val>
                                        </p:tav>
                                      </p:tavLst>
                                    </p:anim>
                                    <p:anim calcmode="lin" valueType="num">
                                      <p:cBhvr additive="base">
                                        <p:cTn id="28" dur="1000" fill="hold"/>
                                        <p:tgtEl>
                                          <p:spTgt spid="13"/>
                                        </p:tgtEl>
                                        <p:attrNameLst>
                                          <p:attrName>ppt_y</p:attrName>
                                        </p:attrNameLst>
                                      </p:cBhvr>
                                      <p:tavLst>
                                        <p:tav tm="0">
                                          <p:val>
                                            <p:strVal val="1+#ppt_h/2"/>
                                          </p:val>
                                        </p:tav>
                                        <p:tav tm="100000">
                                          <p:val>
                                            <p:strVal val="#ppt_y"/>
                                          </p:val>
                                        </p:tav>
                                      </p:tavLst>
                                    </p:anim>
                                  </p:childTnLst>
                                </p:cTn>
                              </p:par>
                              <p:par>
                                <p:cTn id="29" presetID="2" presetClass="entr" presetSubtype="4" decel="100000" fill="hold" grpId="0" nodeType="withEffect">
                                  <p:stCondLst>
                                    <p:cond delay="1250"/>
                                  </p:stCondLst>
                                  <p:childTnLst>
                                    <p:set>
                                      <p:cBhvr>
                                        <p:cTn id="30" dur="1" fill="hold">
                                          <p:stCondLst>
                                            <p:cond delay="0"/>
                                          </p:stCondLst>
                                        </p:cTn>
                                        <p:tgtEl>
                                          <p:spTgt spid="18"/>
                                        </p:tgtEl>
                                        <p:attrNameLst>
                                          <p:attrName>style.visibility</p:attrName>
                                        </p:attrNameLst>
                                      </p:cBhvr>
                                      <p:to>
                                        <p:strVal val="visible"/>
                                      </p:to>
                                    </p:set>
                                    <p:anim calcmode="lin" valueType="num">
                                      <p:cBhvr additive="base">
                                        <p:cTn id="31" dur="1000" fill="hold"/>
                                        <p:tgtEl>
                                          <p:spTgt spid="18"/>
                                        </p:tgtEl>
                                        <p:attrNameLst>
                                          <p:attrName>ppt_x</p:attrName>
                                        </p:attrNameLst>
                                      </p:cBhvr>
                                      <p:tavLst>
                                        <p:tav tm="0">
                                          <p:val>
                                            <p:strVal val="#ppt_x"/>
                                          </p:val>
                                        </p:tav>
                                        <p:tav tm="100000">
                                          <p:val>
                                            <p:strVal val="#ppt_x"/>
                                          </p:val>
                                        </p:tav>
                                      </p:tavLst>
                                    </p:anim>
                                    <p:anim calcmode="lin" valueType="num">
                                      <p:cBhvr additive="base">
                                        <p:cTn id="32" dur="10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4" grpId="0"/>
      <p:bldP spid="15"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15"/>
                        </p:tgtEl>
                        <p:attrNameLst>
                          <p:attrName>style.visibility</p:attrName>
                        </p:attrNameLst>
                      </p:cBhvr>
                      <p:to>
                        <p:strVal val="visible"/>
                      </p:to>
                    </p:set>
                    <p:anim calcmode="lin" valueType="num">
                      <p:cBhvr additive="base">
                        <p:cTn dur="1000" fill="hold"/>
                        <p:tgtEl>
                          <p:spTgt spid="15"/>
                        </p:tgtEl>
                        <p:attrNameLst>
                          <p:attrName>ppt_x</p:attrName>
                        </p:attrNameLst>
                      </p:cBhvr>
                      <p:tavLst>
                        <p:tav tm="0">
                          <p:val>
                            <p:strVal val="#ppt_x"/>
                          </p:val>
                        </p:tav>
                        <p:tav tm="100000">
                          <p:val>
                            <p:strVal val="#ppt_x"/>
                          </p:val>
                        </p:tav>
                      </p:tavLst>
                    </p:anim>
                    <p:anim calcmode="lin" valueType="num">
                      <p:cBhvr additive="base">
                        <p:cTn dur="1000" fill="hold"/>
                        <p:tgtEl>
                          <p:spTgt spid="15"/>
                        </p:tgtEl>
                        <p:attrNameLst>
                          <p:attrName>ppt_y</p:attrName>
                        </p:attrNameLst>
                      </p:cBhvr>
                      <p:tavLst>
                        <p:tav tm="0">
                          <p:val>
                            <p:strVal val="0-#ppt_h/2"/>
                          </p:val>
                        </p:tav>
                        <p:tav tm="100000">
                          <p:val>
                            <p:strVal val="#ppt_y"/>
                          </p:val>
                        </p:tav>
                      </p:tavLst>
                    </p:anim>
                  </p:childTnLst>
                </p:cTn>
              </p:par>
            </p:tnLst>
          </p:tmpl>
        </p:tmplLst>
      </p:bldP>
      <p:bldP spid="11" grpId="0" animBg="1"/>
      <p:bldP spid="12" grpId="0" animBg="1"/>
      <p:bldP spid="13" grpId="0" animBg="1"/>
      <p:bldP spid="18" grpId="0" animBg="1"/>
    </p:bld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20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0" y="16877"/>
            <a:ext cx="12192000" cy="6842571"/>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3" name="Title 1">
            <a:extLst>
              <a:ext uri="{FF2B5EF4-FFF2-40B4-BE49-F238E27FC236}">
                <a16:creationId xmlns:a16="http://schemas.microsoft.com/office/drawing/2014/main" id="{D5902ABC-C7DF-40DD-87A1-4EC95CB55C3C}"/>
              </a:ext>
            </a:extLst>
          </p:cNvPr>
          <p:cNvSpPr>
            <a:spLocks noGrp="1"/>
          </p:cNvSpPr>
          <p:nvPr>
            <p:ph type="title"/>
          </p:nvPr>
        </p:nvSpPr>
        <p:spPr>
          <a:xfrm>
            <a:off x="838200" y="447226"/>
            <a:ext cx="10515600" cy="434975"/>
          </a:xfrm>
        </p:spPr>
        <p:txBody>
          <a:bodyPr>
            <a:noAutofit/>
          </a:bodyPr>
          <a:lstStyle>
            <a:lvl1pPr algn="ctr">
              <a:defRPr sz="3200">
                <a:latin typeface="Raleway SemiBold" panose="020B0703030101060003" pitchFamily="34" charset="0"/>
              </a:defRPr>
            </a:lvl1pPr>
          </a:lstStyle>
          <a:p>
            <a:endParaRPr lang="id-ID"/>
          </a:p>
        </p:txBody>
      </p:sp>
      <p:sp>
        <p:nvSpPr>
          <p:cNvPr id="4" name="Text Placeholder 7">
            <a:extLst>
              <a:ext uri="{FF2B5EF4-FFF2-40B4-BE49-F238E27FC236}">
                <a16:creationId xmlns:a16="http://schemas.microsoft.com/office/drawing/2014/main" id="{87400AA9-69C4-4371-8733-41B837A5F805}"/>
              </a:ext>
            </a:extLst>
          </p:cNvPr>
          <p:cNvSpPr>
            <a:spLocks noGrp="1"/>
          </p:cNvSpPr>
          <p:nvPr>
            <p:ph type="body" sz="quarter" idx="10"/>
          </p:nvPr>
        </p:nvSpPr>
        <p:spPr>
          <a:xfrm>
            <a:off x="838200" y="948876"/>
            <a:ext cx="10515600" cy="190500"/>
          </a:xfrm>
        </p:spPr>
        <p:txBody>
          <a:bodyPr>
            <a:noAutofit/>
          </a:bodyPr>
          <a:lstStyle>
            <a:lvl1pPr marL="0" indent="0" algn="ctr">
              <a:buNone/>
              <a:defRPr sz="1100">
                <a:solidFill>
                  <a:schemeClr val="bg1"/>
                </a:solidFill>
                <a:latin typeface="Raleway Thin" panose="020B0203030101060003" pitchFamily="34" charset="0"/>
              </a:defRPr>
            </a:lvl1pPr>
          </a:lstStyle>
          <a:p>
            <a:pPr lvl="0"/>
            <a:endParaRPr lang="id-ID"/>
          </a:p>
        </p:txBody>
      </p:sp>
      <p:sp>
        <p:nvSpPr>
          <p:cNvPr id="16" name="Picture Placeholder 15">
            <a:extLst>
              <a:ext uri="{FF2B5EF4-FFF2-40B4-BE49-F238E27FC236}">
                <a16:creationId xmlns:a16="http://schemas.microsoft.com/office/drawing/2014/main" id="{20743CDB-8CBC-4E97-9E35-29A831D35CDD}"/>
              </a:ext>
            </a:extLst>
          </p:cNvPr>
          <p:cNvSpPr>
            <a:spLocks noGrp="1"/>
          </p:cNvSpPr>
          <p:nvPr>
            <p:ph type="pic" sz="quarter" idx="16"/>
          </p:nvPr>
        </p:nvSpPr>
        <p:spPr>
          <a:xfrm>
            <a:off x="2563335" y="2068683"/>
            <a:ext cx="1369480" cy="1369480"/>
          </a:xfrm>
          <a:custGeom>
            <a:avLst/>
            <a:gdLst>
              <a:gd name="connsiteX0" fmla="*/ 684740 w 1369480"/>
              <a:gd name="connsiteY0" fmla="*/ 0 h 1369480"/>
              <a:gd name="connsiteX1" fmla="*/ 1369480 w 1369480"/>
              <a:gd name="connsiteY1" fmla="*/ 684740 h 1369480"/>
              <a:gd name="connsiteX2" fmla="*/ 684740 w 1369480"/>
              <a:gd name="connsiteY2" fmla="*/ 1369480 h 1369480"/>
              <a:gd name="connsiteX3" fmla="*/ 0 w 1369480"/>
              <a:gd name="connsiteY3" fmla="*/ 684740 h 1369480"/>
              <a:gd name="connsiteX4" fmla="*/ 684740 w 1369480"/>
              <a:gd name="connsiteY4" fmla="*/ 0 h 1369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9480" h="1369480">
                <a:moveTo>
                  <a:pt x="684740" y="0"/>
                </a:moveTo>
                <a:cubicBezTo>
                  <a:pt x="1062911" y="0"/>
                  <a:pt x="1369480" y="306569"/>
                  <a:pt x="1369480" y="684740"/>
                </a:cubicBezTo>
                <a:cubicBezTo>
                  <a:pt x="1369480" y="1062911"/>
                  <a:pt x="1062911" y="1369480"/>
                  <a:pt x="684740" y="1369480"/>
                </a:cubicBezTo>
                <a:cubicBezTo>
                  <a:pt x="306569" y="1369480"/>
                  <a:pt x="0" y="1062911"/>
                  <a:pt x="0" y="684740"/>
                </a:cubicBezTo>
                <a:cubicBezTo>
                  <a:pt x="0" y="306569"/>
                  <a:pt x="306569" y="0"/>
                  <a:pt x="684740"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15" name="Picture Placeholder 14">
            <a:extLst>
              <a:ext uri="{FF2B5EF4-FFF2-40B4-BE49-F238E27FC236}">
                <a16:creationId xmlns:a16="http://schemas.microsoft.com/office/drawing/2014/main" id="{1105EA93-4265-4214-8A38-3BD1F3018003}"/>
              </a:ext>
            </a:extLst>
          </p:cNvPr>
          <p:cNvSpPr>
            <a:spLocks noGrp="1"/>
          </p:cNvSpPr>
          <p:nvPr>
            <p:ph type="pic" sz="quarter" idx="17"/>
          </p:nvPr>
        </p:nvSpPr>
        <p:spPr>
          <a:xfrm>
            <a:off x="5422064" y="2068683"/>
            <a:ext cx="1369480" cy="1369480"/>
          </a:xfrm>
          <a:custGeom>
            <a:avLst/>
            <a:gdLst>
              <a:gd name="connsiteX0" fmla="*/ 684740 w 1369480"/>
              <a:gd name="connsiteY0" fmla="*/ 0 h 1369480"/>
              <a:gd name="connsiteX1" fmla="*/ 1369480 w 1369480"/>
              <a:gd name="connsiteY1" fmla="*/ 684740 h 1369480"/>
              <a:gd name="connsiteX2" fmla="*/ 684740 w 1369480"/>
              <a:gd name="connsiteY2" fmla="*/ 1369480 h 1369480"/>
              <a:gd name="connsiteX3" fmla="*/ 0 w 1369480"/>
              <a:gd name="connsiteY3" fmla="*/ 684740 h 1369480"/>
              <a:gd name="connsiteX4" fmla="*/ 684740 w 1369480"/>
              <a:gd name="connsiteY4" fmla="*/ 0 h 1369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9480" h="1369480">
                <a:moveTo>
                  <a:pt x="684740" y="0"/>
                </a:moveTo>
                <a:cubicBezTo>
                  <a:pt x="1062911" y="0"/>
                  <a:pt x="1369480" y="306569"/>
                  <a:pt x="1369480" y="684740"/>
                </a:cubicBezTo>
                <a:cubicBezTo>
                  <a:pt x="1369480" y="1062911"/>
                  <a:pt x="1062911" y="1369480"/>
                  <a:pt x="684740" y="1369480"/>
                </a:cubicBezTo>
                <a:cubicBezTo>
                  <a:pt x="306569" y="1369480"/>
                  <a:pt x="0" y="1062911"/>
                  <a:pt x="0" y="684740"/>
                </a:cubicBezTo>
                <a:cubicBezTo>
                  <a:pt x="0" y="306569"/>
                  <a:pt x="306569" y="0"/>
                  <a:pt x="684740"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14" name="Picture Placeholder 13">
            <a:extLst>
              <a:ext uri="{FF2B5EF4-FFF2-40B4-BE49-F238E27FC236}">
                <a16:creationId xmlns:a16="http://schemas.microsoft.com/office/drawing/2014/main" id="{DAA9FB3B-2A17-4F10-8DF2-8F6135292FCF}"/>
              </a:ext>
            </a:extLst>
          </p:cNvPr>
          <p:cNvSpPr>
            <a:spLocks noGrp="1"/>
          </p:cNvSpPr>
          <p:nvPr>
            <p:ph type="pic" sz="quarter" idx="18"/>
          </p:nvPr>
        </p:nvSpPr>
        <p:spPr>
          <a:xfrm>
            <a:off x="8280792" y="2068683"/>
            <a:ext cx="1369480" cy="1369480"/>
          </a:xfrm>
          <a:custGeom>
            <a:avLst/>
            <a:gdLst>
              <a:gd name="connsiteX0" fmla="*/ 684740 w 1369480"/>
              <a:gd name="connsiteY0" fmla="*/ 0 h 1369480"/>
              <a:gd name="connsiteX1" fmla="*/ 1369480 w 1369480"/>
              <a:gd name="connsiteY1" fmla="*/ 684740 h 1369480"/>
              <a:gd name="connsiteX2" fmla="*/ 684740 w 1369480"/>
              <a:gd name="connsiteY2" fmla="*/ 1369480 h 1369480"/>
              <a:gd name="connsiteX3" fmla="*/ 0 w 1369480"/>
              <a:gd name="connsiteY3" fmla="*/ 684740 h 1369480"/>
              <a:gd name="connsiteX4" fmla="*/ 684740 w 1369480"/>
              <a:gd name="connsiteY4" fmla="*/ 0 h 1369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9480" h="1369480">
                <a:moveTo>
                  <a:pt x="684740" y="0"/>
                </a:moveTo>
                <a:cubicBezTo>
                  <a:pt x="1062911" y="0"/>
                  <a:pt x="1369480" y="306569"/>
                  <a:pt x="1369480" y="684740"/>
                </a:cubicBezTo>
                <a:cubicBezTo>
                  <a:pt x="1369480" y="1062911"/>
                  <a:pt x="1062911" y="1369480"/>
                  <a:pt x="684740" y="1369480"/>
                </a:cubicBezTo>
                <a:cubicBezTo>
                  <a:pt x="306569" y="1369480"/>
                  <a:pt x="0" y="1062911"/>
                  <a:pt x="0" y="684740"/>
                </a:cubicBezTo>
                <a:cubicBezTo>
                  <a:pt x="0" y="306569"/>
                  <a:pt x="306569" y="0"/>
                  <a:pt x="684740"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117775891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4">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000" fill="hold"/>
                                        <p:tgtEl>
                                          <p:spTgt spid="3"/>
                                        </p:tgtEl>
                                        <p:attrNameLst>
                                          <p:attrName>ppt_x</p:attrName>
                                        </p:attrNameLst>
                                      </p:cBhvr>
                                      <p:tavLst>
                                        <p:tav tm="0">
                                          <p:val>
                                            <p:strVal val="#ppt_x"/>
                                          </p:val>
                                        </p:tav>
                                        <p:tav tm="100000">
                                          <p:val>
                                            <p:strVal val="#ppt_x"/>
                                          </p:val>
                                        </p:tav>
                                      </p:tavLst>
                                    </p:anim>
                                    <p:anim calcmode="lin" valueType="num">
                                      <p:cBhvr additive="base">
                                        <p:cTn id="12" dur="1000" fill="hold"/>
                                        <p:tgtEl>
                                          <p:spTgt spid="3"/>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1000" fill="hold"/>
                                        <p:tgtEl>
                                          <p:spTgt spid="16"/>
                                        </p:tgtEl>
                                        <p:attrNameLst>
                                          <p:attrName>ppt_x</p:attrName>
                                        </p:attrNameLst>
                                      </p:cBhvr>
                                      <p:tavLst>
                                        <p:tav tm="0">
                                          <p:val>
                                            <p:strVal val="#ppt_x"/>
                                          </p:val>
                                        </p:tav>
                                        <p:tav tm="100000">
                                          <p:val>
                                            <p:strVal val="#ppt_x"/>
                                          </p:val>
                                        </p:tav>
                                      </p:tavLst>
                                    </p:anim>
                                    <p:anim calcmode="lin" valueType="num">
                                      <p:cBhvr additive="base">
                                        <p:cTn id="16" dur="1000" fill="hold"/>
                                        <p:tgtEl>
                                          <p:spTgt spid="16"/>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75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1000" fill="hold"/>
                                        <p:tgtEl>
                                          <p:spTgt spid="15"/>
                                        </p:tgtEl>
                                        <p:attrNameLst>
                                          <p:attrName>ppt_x</p:attrName>
                                        </p:attrNameLst>
                                      </p:cBhvr>
                                      <p:tavLst>
                                        <p:tav tm="0">
                                          <p:val>
                                            <p:strVal val="#ppt_x"/>
                                          </p:val>
                                        </p:tav>
                                        <p:tav tm="100000">
                                          <p:val>
                                            <p:strVal val="#ppt_x"/>
                                          </p:val>
                                        </p:tav>
                                      </p:tavLst>
                                    </p:anim>
                                    <p:anim calcmode="lin" valueType="num">
                                      <p:cBhvr additive="base">
                                        <p:cTn id="20" dur="1000" fill="hold"/>
                                        <p:tgtEl>
                                          <p:spTgt spid="15"/>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1000"/>
                                  </p:stCondLst>
                                  <p:childTnLst>
                                    <p:set>
                                      <p:cBhvr>
                                        <p:cTn id="22" dur="1" fill="hold">
                                          <p:stCondLst>
                                            <p:cond delay="0"/>
                                          </p:stCondLst>
                                        </p:cTn>
                                        <p:tgtEl>
                                          <p:spTgt spid="14"/>
                                        </p:tgtEl>
                                        <p:attrNameLst>
                                          <p:attrName>style.visibility</p:attrName>
                                        </p:attrNameLst>
                                      </p:cBhvr>
                                      <p:to>
                                        <p:strVal val="visible"/>
                                      </p:to>
                                    </p:set>
                                    <p:anim calcmode="lin" valueType="num">
                                      <p:cBhvr additive="base">
                                        <p:cTn id="23" dur="1000" fill="hold"/>
                                        <p:tgtEl>
                                          <p:spTgt spid="14"/>
                                        </p:tgtEl>
                                        <p:attrNameLst>
                                          <p:attrName>ppt_x</p:attrName>
                                        </p:attrNameLst>
                                      </p:cBhvr>
                                      <p:tavLst>
                                        <p:tav tm="0">
                                          <p:val>
                                            <p:strVal val="#ppt_x"/>
                                          </p:val>
                                        </p:tav>
                                        <p:tav tm="100000">
                                          <p:val>
                                            <p:strVal val="#ppt_x"/>
                                          </p:val>
                                        </p:tav>
                                      </p:tavLst>
                                    </p:anim>
                                    <p:anim calcmode="lin" valueType="num">
                                      <p:cBhvr additive="base">
                                        <p:cTn id="24" dur="10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4"/>
                        </p:tgtEl>
                        <p:attrNameLst>
                          <p:attrName>style.visibility</p:attrName>
                        </p:attrNameLst>
                      </p:cBhvr>
                      <p:to>
                        <p:strVal val="visible"/>
                      </p:to>
                    </p:set>
                    <p:anim calcmode="lin" valueType="num">
                      <p:cBhvr additive="base">
                        <p:cTn dur="1000" fill="hold"/>
                        <p:tgtEl>
                          <p:spTgt spid="4"/>
                        </p:tgtEl>
                        <p:attrNameLst>
                          <p:attrName>ppt_x</p:attrName>
                        </p:attrNameLst>
                      </p:cBhvr>
                      <p:tavLst>
                        <p:tav tm="0">
                          <p:val>
                            <p:strVal val="#ppt_x"/>
                          </p:val>
                        </p:tav>
                        <p:tav tm="100000">
                          <p:val>
                            <p:strVal val="#ppt_x"/>
                          </p:val>
                        </p:tav>
                      </p:tavLst>
                    </p:anim>
                    <p:anim calcmode="lin" valueType="num">
                      <p:cBhvr additive="base">
                        <p:cTn dur="1000" fill="hold"/>
                        <p:tgtEl>
                          <p:spTgt spid="4"/>
                        </p:tgtEl>
                        <p:attrNameLst>
                          <p:attrName>ppt_y</p:attrName>
                        </p:attrNameLst>
                      </p:cBhvr>
                      <p:tavLst>
                        <p:tav tm="0">
                          <p:val>
                            <p:strVal val="0-#ppt_h/2"/>
                          </p:val>
                        </p:tav>
                        <p:tav tm="100000">
                          <p:val>
                            <p:strVal val="#ppt_y"/>
                          </p:val>
                        </p:tav>
                      </p:tavLst>
                    </p:anim>
                  </p:childTnLst>
                </p:cTn>
              </p:par>
            </p:tnLst>
          </p:tmpl>
        </p:tmplLst>
      </p:bldP>
      <p:bldP spid="16" grpId="0" animBg="1"/>
      <p:bldP spid="15" grpId="0" animBg="1"/>
      <p:bldP spid="14" grpId="0" animBg="1"/>
    </p:bld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21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0" y="15429"/>
            <a:ext cx="12192000" cy="6842571"/>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3" name="Title 1">
            <a:extLst>
              <a:ext uri="{FF2B5EF4-FFF2-40B4-BE49-F238E27FC236}">
                <a16:creationId xmlns:a16="http://schemas.microsoft.com/office/drawing/2014/main" id="{D5902ABC-C7DF-40DD-87A1-4EC95CB55C3C}"/>
              </a:ext>
            </a:extLst>
          </p:cNvPr>
          <p:cNvSpPr>
            <a:spLocks noGrp="1"/>
          </p:cNvSpPr>
          <p:nvPr>
            <p:ph type="title"/>
          </p:nvPr>
        </p:nvSpPr>
        <p:spPr>
          <a:xfrm>
            <a:off x="838200" y="447226"/>
            <a:ext cx="10515600" cy="434975"/>
          </a:xfrm>
        </p:spPr>
        <p:txBody>
          <a:bodyPr>
            <a:noAutofit/>
          </a:bodyPr>
          <a:lstStyle>
            <a:lvl1pPr algn="ctr">
              <a:defRPr sz="3200">
                <a:latin typeface="Raleway SemiBold" panose="020B0703030101060003" pitchFamily="34" charset="0"/>
              </a:defRPr>
            </a:lvl1pPr>
          </a:lstStyle>
          <a:p>
            <a:endParaRPr lang="id-ID"/>
          </a:p>
        </p:txBody>
      </p:sp>
      <p:sp>
        <p:nvSpPr>
          <p:cNvPr id="4" name="Text Placeholder 7">
            <a:extLst>
              <a:ext uri="{FF2B5EF4-FFF2-40B4-BE49-F238E27FC236}">
                <a16:creationId xmlns:a16="http://schemas.microsoft.com/office/drawing/2014/main" id="{87400AA9-69C4-4371-8733-41B837A5F805}"/>
              </a:ext>
            </a:extLst>
          </p:cNvPr>
          <p:cNvSpPr>
            <a:spLocks noGrp="1"/>
          </p:cNvSpPr>
          <p:nvPr>
            <p:ph type="body" sz="quarter" idx="10"/>
          </p:nvPr>
        </p:nvSpPr>
        <p:spPr>
          <a:xfrm>
            <a:off x="838200" y="948876"/>
            <a:ext cx="10515600" cy="190500"/>
          </a:xfrm>
        </p:spPr>
        <p:txBody>
          <a:bodyPr>
            <a:noAutofit/>
          </a:bodyPr>
          <a:lstStyle>
            <a:lvl1pPr marL="0" indent="0" algn="ctr">
              <a:buNone/>
              <a:defRPr sz="1100">
                <a:solidFill>
                  <a:schemeClr val="bg1"/>
                </a:solidFill>
                <a:latin typeface="Raleway Thin" panose="020B0203030101060003" pitchFamily="34" charset="0"/>
              </a:defRPr>
            </a:lvl1pPr>
          </a:lstStyle>
          <a:p>
            <a:pPr lvl="0"/>
            <a:endParaRPr lang="id-ID"/>
          </a:p>
        </p:txBody>
      </p:sp>
      <p:sp>
        <p:nvSpPr>
          <p:cNvPr id="22" name="Picture Placeholder 21">
            <a:extLst>
              <a:ext uri="{FF2B5EF4-FFF2-40B4-BE49-F238E27FC236}">
                <a16:creationId xmlns:a16="http://schemas.microsoft.com/office/drawing/2014/main" id="{FAF7DE1D-43F1-4500-832A-68ADE31B8BF5}"/>
              </a:ext>
            </a:extLst>
          </p:cNvPr>
          <p:cNvSpPr>
            <a:spLocks noGrp="1"/>
          </p:cNvSpPr>
          <p:nvPr>
            <p:ph type="pic" sz="quarter" idx="16"/>
          </p:nvPr>
        </p:nvSpPr>
        <p:spPr>
          <a:xfrm>
            <a:off x="1711218" y="1916995"/>
            <a:ext cx="1348666" cy="1348664"/>
          </a:xfrm>
          <a:custGeom>
            <a:avLst/>
            <a:gdLst>
              <a:gd name="connsiteX0" fmla="*/ 674333 w 1348666"/>
              <a:gd name="connsiteY0" fmla="*/ 0 h 1348664"/>
              <a:gd name="connsiteX1" fmla="*/ 1348666 w 1348666"/>
              <a:gd name="connsiteY1" fmla="*/ 674332 h 1348664"/>
              <a:gd name="connsiteX2" fmla="*/ 674333 w 1348666"/>
              <a:gd name="connsiteY2" fmla="*/ 1348664 h 1348664"/>
              <a:gd name="connsiteX3" fmla="*/ 0 w 1348666"/>
              <a:gd name="connsiteY3" fmla="*/ 674332 h 1348664"/>
              <a:gd name="connsiteX4" fmla="*/ 674333 w 1348666"/>
              <a:gd name="connsiteY4" fmla="*/ 0 h 13486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666" h="1348664">
                <a:moveTo>
                  <a:pt x="674333" y="0"/>
                </a:moveTo>
                <a:cubicBezTo>
                  <a:pt x="1046757" y="0"/>
                  <a:pt x="1348666" y="301909"/>
                  <a:pt x="1348666" y="674332"/>
                </a:cubicBezTo>
                <a:cubicBezTo>
                  <a:pt x="1348666" y="1046755"/>
                  <a:pt x="1046757" y="1348664"/>
                  <a:pt x="674333" y="1348664"/>
                </a:cubicBezTo>
                <a:cubicBezTo>
                  <a:pt x="301909" y="1348664"/>
                  <a:pt x="0" y="1046755"/>
                  <a:pt x="0" y="674332"/>
                </a:cubicBezTo>
                <a:cubicBezTo>
                  <a:pt x="0" y="301909"/>
                  <a:pt x="301909" y="0"/>
                  <a:pt x="674333"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21" name="Picture Placeholder 20">
            <a:extLst>
              <a:ext uri="{FF2B5EF4-FFF2-40B4-BE49-F238E27FC236}">
                <a16:creationId xmlns:a16="http://schemas.microsoft.com/office/drawing/2014/main" id="{FF4FC7F8-2070-4D0B-9411-BD5ABB2AC71F}"/>
              </a:ext>
            </a:extLst>
          </p:cNvPr>
          <p:cNvSpPr>
            <a:spLocks noGrp="1"/>
          </p:cNvSpPr>
          <p:nvPr>
            <p:ph type="pic" sz="quarter" idx="20"/>
          </p:nvPr>
        </p:nvSpPr>
        <p:spPr>
          <a:xfrm>
            <a:off x="4184852" y="1916995"/>
            <a:ext cx="1348666" cy="1348664"/>
          </a:xfrm>
          <a:custGeom>
            <a:avLst/>
            <a:gdLst>
              <a:gd name="connsiteX0" fmla="*/ 674333 w 1348666"/>
              <a:gd name="connsiteY0" fmla="*/ 0 h 1348664"/>
              <a:gd name="connsiteX1" fmla="*/ 1348666 w 1348666"/>
              <a:gd name="connsiteY1" fmla="*/ 674332 h 1348664"/>
              <a:gd name="connsiteX2" fmla="*/ 674333 w 1348666"/>
              <a:gd name="connsiteY2" fmla="*/ 1348664 h 1348664"/>
              <a:gd name="connsiteX3" fmla="*/ 0 w 1348666"/>
              <a:gd name="connsiteY3" fmla="*/ 674332 h 1348664"/>
              <a:gd name="connsiteX4" fmla="*/ 674333 w 1348666"/>
              <a:gd name="connsiteY4" fmla="*/ 0 h 13486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666" h="1348664">
                <a:moveTo>
                  <a:pt x="674333" y="0"/>
                </a:moveTo>
                <a:cubicBezTo>
                  <a:pt x="1046757" y="0"/>
                  <a:pt x="1348666" y="301909"/>
                  <a:pt x="1348666" y="674332"/>
                </a:cubicBezTo>
                <a:cubicBezTo>
                  <a:pt x="1348666" y="1046755"/>
                  <a:pt x="1046757" y="1348664"/>
                  <a:pt x="674333" y="1348664"/>
                </a:cubicBezTo>
                <a:cubicBezTo>
                  <a:pt x="301909" y="1348664"/>
                  <a:pt x="0" y="1046755"/>
                  <a:pt x="0" y="674332"/>
                </a:cubicBezTo>
                <a:cubicBezTo>
                  <a:pt x="0" y="301909"/>
                  <a:pt x="301909" y="0"/>
                  <a:pt x="674333"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20" name="Picture Placeholder 19">
            <a:extLst>
              <a:ext uri="{FF2B5EF4-FFF2-40B4-BE49-F238E27FC236}">
                <a16:creationId xmlns:a16="http://schemas.microsoft.com/office/drawing/2014/main" id="{81C18F43-C805-4EAA-A51C-F8D998E255F0}"/>
              </a:ext>
            </a:extLst>
          </p:cNvPr>
          <p:cNvSpPr>
            <a:spLocks noGrp="1"/>
          </p:cNvSpPr>
          <p:nvPr>
            <p:ph type="pic" sz="quarter" idx="21"/>
          </p:nvPr>
        </p:nvSpPr>
        <p:spPr>
          <a:xfrm>
            <a:off x="6658486" y="1916995"/>
            <a:ext cx="1348666" cy="1348664"/>
          </a:xfrm>
          <a:custGeom>
            <a:avLst/>
            <a:gdLst>
              <a:gd name="connsiteX0" fmla="*/ 674333 w 1348666"/>
              <a:gd name="connsiteY0" fmla="*/ 0 h 1348664"/>
              <a:gd name="connsiteX1" fmla="*/ 1348666 w 1348666"/>
              <a:gd name="connsiteY1" fmla="*/ 674332 h 1348664"/>
              <a:gd name="connsiteX2" fmla="*/ 674333 w 1348666"/>
              <a:gd name="connsiteY2" fmla="*/ 1348664 h 1348664"/>
              <a:gd name="connsiteX3" fmla="*/ 0 w 1348666"/>
              <a:gd name="connsiteY3" fmla="*/ 674332 h 1348664"/>
              <a:gd name="connsiteX4" fmla="*/ 674333 w 1348666"/>
              <a:gd name="connsiteY4" fmla="*/ 0 h 13486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666" h="1348664">
                <a:moveTo>
                  <a:pt x="674333" y="0"/>
                </a:moveTo>
                <a:cubicBezTo>
                  <a:pt x="1046757" y="0"/>
                  <a:pt x="1348666" y="301909"/>
                  <a:pt x="1348666" y="674332"/>
                </a:cubicBezTo>
                <a:cubicBezTo>
                  <a:pt x="1348666" y="1046755"/>
                  <a:pt x="1046757" y="1348664"/>
                  <a:pt x="674333" y="1348664"/>
                </a:cubicBezTo>
                <a:cubicBezTo>
                  <a:pt x="301909" y="1348664"/>
                  <a:pt x="0" y="1046755"/>
                  <a:pt x="0" y="674332"/>
                </a:cubicBezTo>
                <a:cubicBezTo>
                  <a:pt x="0" y="301909"/>
                  <a:pt x="301909" y="0"/>
                  <a:pt x="674333"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19" name="Picture Placeholder 18">
            <a:extLst>
              <a:ext uri="{FF2B5EF4-FFF2-40B4-BE49-F238E27FC236}">
                <a16:creationId xmlns:a16="http://schemas.microsoft.com/office/drawing/2014/main" id="{3C52D4E1-864E-4E0A-918A-AABA4416AC74}"/>
              </a:ext>
            </a:extLst>
          </p:cNvPr>
          <p:cNvSpPr>
            <a:spLocks noGrp="1"/>
          </p:cNvSpPr>
          <p:nvPr>
            <p:ph type="pic" sz="quarter" idx="22"/>
          </p:nvPr>
        </p:nvSpPr>
        <p:spPr>
          <a:xfrm>
            <a:off x="9132119" y="1916995"/>
            <a:ext cx="1348666" cy="1348664"/>
          </a:xfrm>
          <a:custGeom>
            <a:avLst/>
            <a:gdLst>
              <a:gd name="connsiteX0" fmla="*/ 674333 w 1348666"/>
              <a:gd name="connsiteY0" fmla="*/ 0 h 1348664"/>
              <a:gd name="connsiteX1" fmla="*/ 1348666 w 1348666"/>
              <a:gd name="connsiteY1" fmla="*/ 674332 h 1348664"/>
              <a:gd name="connsiteX2" fmla="*/ 674333 w 1348666"/>
              <a:gd name="connsiteY2" fmla="*/ 1348664 h 1348664"/>
              <a:gd name="connsiteX3" fmla="*/ 0 w 1348666"/>
              <a:gd name="connsiteY3" fmla="*/ 674332 h 1348664"/>
              <a:gd name="connsiteX4" fmla="*/ 674333 w 1348666"/>
              <a:gd name="connsiteY4" fmla="*/ 0 h 13486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666" h="1348664">
                <a:moveTo>
                  <a:pt x="674333" y="0"/>
                </a:moveTo>
                <a:cubicBezTo>
                  <a:pt x="1046757" y="0"/>
                  <a:pt x="1348666" y="301909"/>
                  <a:pt x="1348666" y="674332"/>
                </a:cubicBezTo>
                <a:cubicBezTo>
                  <a:pt x="1348666" y="1046755"/>
                  <a:pt x="1046757" y="1348664"/>
                  <a:pt x="674333" y="1348664"/>
                </a:cubicBezTo>
                <a:cubicBezTo>
                  <a:pt x="301909" y="1348664"/>
                  <a:pt x="0" y="1046755"/>
                  <a:pt x="0" y="674332"/>
                </a:cubicBezTo>
                <a:cubicBezTo>
                  <a:pt x="0" y="301909"/>
                  <a:pt x="301909" y="0"/>
                  <a:pt x="674333"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138342370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4">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000" fill="hold"/>
                                        <p:tgtEl>
                                          <p:spTgt spid="3"/>
                                        </p:tgtEl>
                                        <p:attrNameLst>
                                          <p:attrName>ppt_x</p:attrName>
                                        </p:attrNameLst>
                                      </p:cBhvr>
                                      <p:tavLst>
                                        <p:tav tm="0">
                                          <p:val>
                                            <p:strVal val="#ppt_x"/>
                                          </p:val>
                                        </p:tav>
                                        <p:tav tm="100000">
                                          <p:val>
                                            <p:strVal val="#ppt_x"/>
                                          </p:val>
                                        </p:tav>
                                      </p:tavLst>
                                    </p:anim>
                                    <p:anim calcmode="lin" valueType="num">
                                      <p:cBhvr additive="base">
                                        <p:cTn id="12" dur="1000" fill="hold"/>
                                        <p:tgtEl>
                                          <p:spTgt spid="3"/>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22"/>
                                        </p:tgtEl>
                                        <p:attrNameLst>
                                          <p:attrName>style.visibility</p:attrName>
                                        </p:attrNameLst>
                                      </p:cBhvr>
                                      <p:to>
                                        <p:strVal val="visible"/>
                                      </p:to>
                                    </p:set>
                                    <p:anim calcmode="lin" valueType="num">
                                      <p:cBhvr additive="base">
                                        <p:cTn id="15" dur="1000" fill="hold"/>
                                        <p:tgtEl>
                                          <p:spTgt spid="22"/>
                                        </p:tgtEl>
                                        <p:attrNameLst>
                                          <p:attrName>ppt_x</p:attrName>
                                        </p:attrNameLst>
                                      </p:cBhvr>
                                      <p:tavLst>
                                        <p:tav tm="0">
                                          <p:val>
                                            <p:strVal val="#ppt_x"/>
                                          </p:val>
                                        </p:tav>
                                        <p:tav tm="100000">
                                          <p:val>
                                            <p:strVal val="#ppt_x"/>
                                          </p:val>
                                        </p:tav>
                                      </p:tavLst>
                                    </p:anim>
                                    <p:anim calcmode="lin" valueType="num">
                                      <p:cBhvr additive="base">
                                        <p:cTn id="16" dur="1000" fill="hold"/>
                                        <p:tgtEl>
                                          <p:spTgt spid="22"/>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750"/>
                                  </p:stCondLst>
                                  <p:childTnLst>
                                    <p:set>
                                      <p:cBhvr>
                                        <p:cTn id="18" dur="1" fill="hold">
                                          <p:stCondLst>
                                            <p:cond delay="0"/>
                                          </p:stCondLst>
                                        </p:cTn>
                                        <p:tgtEl>
                                          <p:spTgt spid="21"/>
                                        </p:tgtEl>
                                        <p:attrNameLst>
                                          <p:attrName>style.visibility</p:attrName>
                                        </p:attrNameLst>
                                      </p:cBhvr>
                                      <p:to>
                                        <p:strVal val="visible"/>
                                      </p:to>
                                    </p:set>
                                    <p:anim calcmode="lin" valueType="num">
                                      <p:cBhvr additive="base">
                                        <p:cTn id="19" dur="1000" fill="hold"/>
                                        <p:tgtEl>
                                          <p:spTgt spid="21"/>
                                        </p:tgtEl>
                                        <p:attrNameLst>
                                          <p:attrName>ppt_x</p:attrName>
                                        </p:attrNameLst>
                                      </p:cBhvr>
                                      <p:tavLst>
                                        <p:tav tm="0">
                                          <p:val>
                                            <p:strVal val="#ppt_x"/>
                                          </p:val>
                                        </p:tav>
                                        <p:tav tm="100000">
                                          <p:val>
                                            <p:strVal val="#ppt_x"/>
                                          </p:val>
                                        </p:tav>
                                      </p:tavLst>
                                    </p:anim>
                                    <p:anim calcmode="lin" valueType="num">
                                      <p:cBhvr additive="base">
                                        <p:cTn id="20" dur="1000" fill="hold"/>
                                        <p:tgtEl>
                                          <p:spTgt spid="21"/>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1000"/>
                                  </p:stCondLst>
                                  <p:childTnLst>
                                    <p:set>
                                      <p:cBhvr>
                                        <p:cTn id="22" dur="1" fill="hold">
                                          <p:stCondLst>
                                            <p:cond delay="0"/>
                                          </p:stCondLst>
                                        </p:cTn>
                                        <p:tgtEl>
                                          <p:spTgt spid="20"/>
                                        </p:tgtEl>
                                        <p:attrNameLst>
                                          <p:attrName>style.visibility</p:attrName>
                                        </p:attrNameLst>
                                      </p:cBhvr>
                                      <p:to>
                                        <p:strVal val="visible"/>
                                      </p:to>
                                    </p:set>
                                    <p:anim calcmode="lin" valueType="num">
                                      <p:cBhvr additive="base">
                                        <p:cTn id="23" dur="1000" fill="hold"/>
                                        <p:tgtEl>
                                          <p:spTgt spid="20"/>
                                        </p:tgtEl>
                                        <p:attrNameLst>
                                          <p:attrName>ppt_x</p:attrName>
                                        </p:attrNameLst>
                                      </p:cBhvr>
                                      <p:tavLst>
                                        <p:tav tm="0">
                                          <p:val>
                                            <p:strVal val="#ppt_x"/>
                                          </p:val>
                                        </p:tav>
                                        <p:tav tm="100000">
                                          <p:val>
                                            <p:strVal val="#ppt_x"/>
                                          </p:val>
                                        </p:tav>
                                      </p:tavLst>
                                    </p:anim>
                                    <p:anim calcmode="lin" valueType="num">
                                      <p:cBhvr additive="base">
                                        <p:cTn id="24" dur="1000" fill="hold"/>
                                        <p:tgtEl>
                                          <p:spTgt spid="20"/>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1250"/>
                                  </p:stCondLst>
                                  <p:childTnLst>
                                    <p:set>
                                      <p:cBhvr>
                                        <p:cTn id="26" dur="1" fill="hold">
                                          <p:stCondLst>
                                            <p:cond delay="0"/>
                                          </p:stCondLst>
                                        </p:cTn>
                                        <p:tgtEl>
                                          <p:spTgt spid="19"/>
                                        </p:tgtEl>
                                        <p:attrNameLst>
                                          <p:attrName>style.visibility</p:attrName>
                                        </p:attrNameLst>
                                      </p:cBhvr>
                                      <p:to>
                                        <p:strVal val="visible"/>
                                      </p:to>
                                    </p:set>
                                    <p:anim calcmode="lin" valueType="num">
                                      <p:cBhvr additive="base">
                                        <p:cTn id="27" dur="1000" fill="hold"/>
                                        <p:tgtEl>
                                          <p:spTgt spid="19"/>
                                        </p:tgtEl>
                                        <p:attrNameLst>
                                          <p:attrName>ppt_x</p:attrName>
                                        </p:attrNameLst>
                                      </p:cBhvr>
                                      <p:tavLst>
                                        <p:tav tm="0">
                                          <p:val>
                                            <p:strVal val="#ppt_x"/>
                                          </p:val>
                                        </p:tav>
                                        <p:tav tm="100000">
                                          <p:val>
                                            <p:strVal val="#ppt_x"/>
                                          </p:val>
                                        </p:tav>
                                      </p:tavLst>
                                    </p:anim>
                                    <p:anim calcmode="lin" valueType="num">
                                      <p:cBhvr additive="base">
                                        <p:cTn id="28" dur="10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4"/>
                        </p:tgtEl>
                        <p:attrNameLst>
                          <p:attrName>style.visibility</p:attrName>
                        </p:attrNameLst>
                      </p:cBhvr>
                      <p:to>
                        <p:strVal val="visible"/>
                      </p:to>
                    </p:set>
                    <p:anim calcmode="lin" valueType="num">
                      <p:cBhvr additive="base">
                        <p:cTn dur="1000" fill="hold"/>
                        <p:tgtEl>
                          <p:spTgt spid="4"/>
                        </p:tgtEl>
                        <p:attrNameLst>
                          <p:attrName>ppt_x</p:attrName>
                        </p:attrNameLst>
                      </p:cBhvr>
                      <p:tavLst>
                        <p:tav tm="0">
                          <p:val>
                            <p:strVal val="#ppt_x"/>
                          </p:val>
                        </p:tav>
                        <p:tav tm="100000">
                          <p:val>
                            <p:strVal val="#ppt_x"/>
                          </p:val>
                        </p:tav>
                      </p:tavLst>
                    </p:anim>
                    <p:anim calcmode="lin" valueType="num">
                      <p:cBhvr additive="base">
                        <p:cTn dur="1000" fill="hold"/>
                        <p:tgtEl>
                          <p:spTgt spid="4"/>
                        </p:tgtEl>
                        <p:attrNameLst>
                          <p:attrName>ppt_y</p:attrName>
                        </p:attrNameLst>
                      </p:cBhvr>
                      <p:tavLst>
                        <p:tav tm="0">
                          <p:val>
                            <p:strVal val="0-#ppt_h/2"/>
                          </p:val>
                        </p:tav>
                        <p:tav tm="100000">
                          <p:val>
                            <p:strVal val="#ppt_y"/>
                          </p:val>
                        </p:tav>
                      </p:tavLst>
                    </p:anim>
                  </p:childTnLst>
                </p:cTn>
              </p:par>
            </p:tnLst>
          </p:tmpl>
        </p:tmplLst>
      </p:bldP>
      <p:bldP spid="22" grpId="0" animBg="1"/>
      <p:bldP spid="21" grpId="0" animBg="1"/>
      <p:bldP spid="20" grpId="0" animBg="1"/>
      <p:bldP spid="19" grpId="0" animBg="1"/>
    </p:bld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22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0" y="1"/>
            <a:ext cx="12192000" cy="6858000"/>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3" name="Title 1">
            <a:extLst>
              <a:ext uri="{FF2B5EF4-FFF2-40B4-BE49-F238E27FC236}">
                <a16:creationId xmlns:a16="http://schemas.microsoft.com/office/drawing/2014/main" id="{D5902ABC-C7DF-40DD-87A1-4EC95CB55C3C}"/>
              </a:ext>
            </a:extLst>
          </p:cNvPr>
          <p:cNvSpPr>
            <a:spLocks noGrp="1"/>
          </p:cNvSpPr>
          <p:nvPr>
            <p:ph type="title"/>
          </p:nvPr>
        </p:nvSpPr>
        <p:spPr>
          <a:xfrm>
            <a:off x="838200" y="447226"/>
            <a:ext cx="10515600" cy="434975"/>
          </a:xfrm>
        </p:spPr>
        <p:txBody>
          <a:bodyPr>
            <a:noAutofit/>
          </a:bodyPr>
          <a:lstStyle>
            <a:lvl1pPr algn="ctr">
              <a:defRPr sz="3200">
                <a:latin typeface="Raleway SemiBold" panose="020B0703030101060003" pitchFamily="34" charset="0"/>
              </a:defRPr>
            </a:lvl1pPr>
          </a:lstStyle>
          <a:p>
            <a:endParaRPr lang="id-ID"/>
          </a:p>
        </p:txBody>
      </p:sp>
      <p:sp>
        <p:nvSpPr>
          <p:cNvPr id="4" name="Text Placeholder 7">
            <a:extLst>
              <a:ext uri="{FF2B5EF4-FFF2-40B4-BE49-F238E27FC236}">
                <a16:creationId xmlns:a16="http://schemas.microsoft.com/office/drawing/2014/main" id="{87400AA9-69C4-4371-8733-41B837A5F805}"/>
              </a:ext>
            </a:extLst>
          </p:cNvPr>
          <p:cNvSpPr>
            <a:spLocks noGrp="1"/>
          </p:cNvSpPr>
          <p:nvPr>
            <p:ph type="body" sz="quarter" idx="10"/>
          </p:nvPr>
        </p:nvSpPr>
        <p:spPr>
          <a:xfrm>
            <a:off x="838200" y="948876"/>
            <a:ext cx="10515600" cy="190500"/>
          </a:xfrm>
        </p:spPr>
        <p:txBody>
          <a:bodyPr>
            <a:noAutofit/>
          </a:bodyPr>
          <a:lstStyle>
            <a:lvl1pPr marL="0" indent="0" algn="ctr">
              <a:buNone/>
              <a:defRPr sz="1100">
                <a:solidFill>
                  <a:schemeClr val="bg1"/>
                </a:solidFill>
                <a:latin typeface="Raleway Thin" panose="020B0203030101060003" pitchFamily="34" charset="0"/>
              </a:defRPr>
            </a:lvl1pPr>
          </a:lstStyle>
          <a:p>
            <a:pPr lvl="0"/>
            <a:endParaRPr lang="id-ID"/>
          </a:p>
        </p:txBody>
      </p:sp>
      <p:sp>
        <p:nvSpPr>
          <p:cNvPr id="19" name="Picture Placeholder 18">
            <a:extLst>
              <a:ext uri="{FF2B5EF4-FFF2-40B4-BE49-F238E27FC236}">
                <a16:creationId xmlns:a16="http://schemas.microsoft.com/office/drawing/2014/main" id="{4C6284A7-D869-4884-8C58-6C1BA1178D84}"/>
              </a:ext>
            </a:extLst>
          </p:cNvPr>
          <p:cNvSpPr>
            <a:spLocks noGrp="1"/>
          </p:cNvSpPr>
          <p:nvPr>
            <p:ph type="pic" sz="quarter" idx="17"/>
          </p:nvPr>
        </p:nvSpPr>
        <p:spPr>
          <a:xfrm>
            <a:off x="2580966" y="1814488"/>
            <a:ext cx="1312606" cy="1552626"/>
          </a:xfrm>
          <a:custGeom>
            <a:avLst/>
            <a:gdLst>
              <a:gd name="connsiteX0" fmla="*/ 656303 w 1312606"/>
              <a:gd name="connsiteY0" fmla="*/ 0 h 1552626"/>
              <a:gd name="connsiteX1" fmla="*/ 1312606 w 1312606"/>
              <a:gd name="connsiteY1" fmla="*/ 328152 h 1552626"/>
              <a:gd name="connsiteX2" fmla="*/ 1312606 w 1312606"/>
              <a:gd name="connsiteY2" fmla="*/ 1224475 h 1552626"/>
              <a:gd name="connsiteX3" fmla="*/ 656303 w 1312606"/>
              <a:gd name="connsiteY3" fmla="*/ 1552626 h 1552626"/>
              <a:gd name="connsiteX4" fmla="*/ 0 w 1312606"/>
              <a:gd name="connsiteY4" fmla="*/ 1224475 h 1552626"/>
              <a:gd name="connsiteX5" fmla="*/ 0 w 1312606"/>
              <a:gd name="connsiteY5" fmla="*/ 328152 h 1552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12606" h="1552626">
                <a:moveTo>
                  <a:pt x="656303" y="0"/>
                </a:moveTo>
                <a:lnTo>
                  <a:pt x="1312606" y="328152"/>
                </a:lnTo>
                <a:lnTo>
                  <a:pt x="1312606" y="1224475"/>
                </a:lnTo>
                <a:lnTo>
                  <a:pt x="656303" y="1552626"/>
                </a:lnTo>
                <a:lnTo>
                  <a:pt x="0" y="1224475"/>
                </a:lnTo>
                <a:lnTo>
                  <a:pt x="0" y="328152"/>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18" name="Picture Placeholder 17">
            <a:extLst>
              <a:ext uri="{FF2B5EF4-FFF2-40B4-BE49-F238E27FC236}">
                <a16:creationId xmlns:a16="http://schemas.microsoft.com/office/drawing/2014/main" id="{28DF5045-2279-4074-B9CF-C8E7BDA1E6F3}"/>
              </a:ext>
            </a:extLst>
          </p:cNvPr>
          <p:cNvSpPr>
            <a:spLocks noGrp="1"/>
          </p:cNvSpPr>
          <p:nvPr>
            <p:ph type="pic" sz="quarter" idx="18"/>
          </p:nvPr>
        </p:nvSpPr>
        <p:spPr>
          <a:xfrm>
            <a:off x="5439695" y="1814488"/>
            <a:ext cx="1312606" cy="1552626"/>
          </a:xfrm>
          <a:custGeom>
            <a:avLst/>
            <a:gdLst>
              <a:gd name="connsiteX0" fmla="*/ 656303 w 1312606"/>
              <a:gd name="connsiteY0" fmla="*/ 0 h 1552626"/>
              <a:gd name="connsiteX1" fmla="*/ 1312606 w 1312606"/>
              <a:gd name="connsiteY1" fmla="*/ 328152 h 1552626"/>
              <a:gd name="connsiteX2" fmla="*/ 1312606 w 1312606"/>
              <a:gd name="connsiteY2" fmla="*/ 1224475 h 1552626"/>
              <a:gd name="connsiteX3" fmla="*/ 656303 w 1312606"/>
              <a:gd name="connsiteY3" fmla="*/ 1552626 h 1552626"/>
              <a:gd name="connsiteX4" fmla="*/ 0 w 1312606"/>
              <a:gd name="connsiteY4" fmla="*/ 1224475 h 1552626"/>
              <a:gd name="connsiteX5" fmla="*/ 0 w 1312606"/>
              <a:gd name="connsiteY5" fmla="*/ 328152 h 1552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12606" h="1552626">
                <a:moveTo>
                  <a:pt x="656303" y="0"/>
                </a:moveTo>
                <a:lnTo>
                  <a:pt x="1312606" y="328152"/>
                </a:lnTo>
                <a:lnTo>
                  <a:pt x="1312606" y="1224475"/>
                </a:lnTo>
                <a:lnTo>
                  <a:pt x="656303" y="1552626"/>
                </a:lnTo>
                <a:lnTo>
                  <a:pt x="0" y="1224475"/>
                </a:lnTo>
                <a:lnTo>
                  <a:pt x="0" y="328152"/>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17" name="Picture Placeholder 16">
            <a:extLst>
              <a:ext uri="{FF2B5EF4-FFF2-40B4-BE49-F238E27FC236}">
                <a16:creationId xmlns:a16="http://schemas.microsoft.com/office/drawing/2014/main" id="{2D787C9C-AE58-4BDC-8D38-B6DE9E13F49C}"/>
              </a:ext>
            </a:extLst>
          </p:cNvPr>
          <p:cNvSpPr>
            <a:spLocks noGrp="1"/>
          </p:cNvSpPr>
          <p:nvPr>
            <p:ph type="pic" sz="quarter" idx="19"/>
          </p:nvPr>
        </p:nvSpPr>
        <p:spPr>
          <a:xfrm>
            <a:off x="8298423" y="1814488"/>
            <a:ext cx="1312606" cy="1552626"/>
          </a:xfrm>
          <a:custGeom>
            <a:avLst/>
            <a:gdLst>
              <a:gd name="connsiteX0" fmla="*/ 656303 w 1312606"/>
              <a:gd name="connsiteY0" fmla="*/ 0 h 1552626"/>
              <a:gd name="connsiteX1" fmla="*/ 1312606 w 1312606"/>
              <a:gd name="connsiteY1" fmla="*/ 328152 h 1552626"/>
              <a:gd name="connsiteX2" fmla="*/ 1312606 w 1312606"/>
              <a:gd name="connsiteY2" fmla="*/ 1224475 h 1552626"/>
              <a:gd name="connsiteX3" fmla="*/ 656303 w 1312606"/>
              <a:gd name="connsiteY3" fmla="*/ 1552626 h 1552626"/>
              <a:gd name="connsiteX4" fmla="*/ 0 w 1312606"/>
              <a:gd name="connsiteY4" fmla="*/ 1224475 h 1552626"/>
              <a:gd name="connsiteX5" fmla="*/ 0 w 1312606"/>
              <a:gd name="connsiteY5" fmla="*/ 328152 h 1552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12606" h="1552626">
                <a:moveTo>
                  <a:pt x="656303" y="0"/>
                </a:moveTo>
                <a:lnTo>
                  <a:pt x="1312606" y="328152"/>
                </a:lnTo>
                <a:lnTo>
                  <a:pt x="1312606" y="1224475"/>
                </a:lnTo>
                <a:lnTo>
                  <a:pt x="656303" y="1552626"/>
                </a:lnTo>
                <a:lnTo>
                  <a:pt x="0" y="1224475"/>
                </a:lnTo>
                <a:lnTo>
                  <a:pt x="0" y="328152"/>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55306672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4">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000" fill="hold"/>
                                        <p:tgtEl>
                                          <p:spTgt spid="3"/>
                                        </p:tgtEl>
                                        <p:attrNameLst>
                                          <p:attrName>ppt_x</p:attrName>
                                        </p:attrNameLst>
                                      </p:cBhvr>
                                      <p:tavLst>
                                        <p:tav tm="0">
                                          <p:val>
                                            <p:strVal val="#ppt_x"/>
                                          </p:val>
                                        </p:tav>
                                        <p:tav tm="100000">
                                          <p:val>
                                            <p:strVal val="#ppt_x"/>
                                          </p:val>
                                        </p:tav>
                                      </p:tavLst>
                                    </p:anim>
                                    <p:anim calcmode="lin" valueType="num">
                                      <p:cBhvr additive="base">
                                        <p:cTn id="12" dur="1000" fill="hold"/>
                                        <p:tgtEl>
                                          <p:spTgt spid="3"/>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19"/>
                                        </p:tgtEl>
                                        <p:attrNameLst>
                                          <p:attrName>style.visibility</p:attrName>
                                        </p:attrNameLst>
                                      </p:cBhvr>
                                      <p:to>
                                        <p:strVal val="visible"/>
                                      </p:to>
                                    </p:set>
                                    <p:anim calcmode="lin" valueType="num">
                                      <p:cBhvr additive="base">
                                        <p:cTn id="15" dur="1000" fill="hold"/>
                                        <p:tgtEl>
                                          <p:spTgt spid="19"/>
                                        </p:tgtEl>
                                        <p:attrNameLst>
                                          <p:attrName>ppt_x</p:attrName>
                                        </p:attrNameLst>
                                      </p:cBhvr>
                                      <p:tavLst>
                                        <p:tav tm="0">
                                          <p:val>
                                            <p:strVal val="#ppt_x"/>
                                          </p:val>
                                        </p:tav>
                                        <p:tav tm="100000">
                                          <p:val>
                                            <p:strVal val="#ppt_x"/>
                                          </p:val>
                                        </p:tav>
                                      </p:tavLst>
                                    </p:anim>
                                    <p:anim calcmode="lin" valueType="num">
                                      <p:cBhvr additive="base">
                                        <p:cTn id="16" dur="1000" fill="hold"/>
                                        <p:tgtEl>
                                          <p:spTgt spid="19"/>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750"/>
                                  </p:stCondLst>
                                  <p:childTnLst>
                                    <p:set>
                                      <p:cBhvr>
                                        <p:cTn id="18" dur="1" fill="hold">
                                          <p:stCondLst>
                                            <p:cond delay="0"/>
                                          </p:stCondLst>
                                        </p:cTn>
                                        <p:tgtEl>
                                          <p:spTgt spid="18"/>
                                        </p:tgtEl>
                                        <p:attrNameLst>
                                          <p:attrName>style.visibility</p:attrName>
                                        </p:attrNameLst>
                                      </p:cBhvr>
                                      <p:to>
                                        <p:strVal val="visible"/>
                                      </p:to>
                                    </p:set>
                                    <p:anim calcmode="lin" valueType="num">
                                      <p:cBhvr additive="base">
                                        <p:cTn id="19" dur="1000" fill="hold"/>
                                        <p:tgtEl>
                                          <p:spTgt spid="18"/>
                                        </p:tgtEl>
                                        <p:attrNameLst>
                                          <p:attrName>ppt_x</p:attrName>
                                        </p:attrNameLst>
                                      </p:cBhvr>
                                      <p:tavLst>
                                        <p:tav tm="0">
                                          <p:val>
                                            <p:strVal val="#ppt_x"/>
                                          </p:val>
                                        </p:tav>
                                        <p:tav tm="100000">
                                          <p:val>
                                            <p:strVal val="#ppt_x"/>
                                          </p:val>
                                        </p:tav>
                                      </p:tavLst>
                                    </p:anim>
                                    <p:anim calcmode="lin" valueType="num">
                                      <p:cBhvr additive="base">
                                        <p:cTn id="20" dur="1000" fill="hold"/>
                                        <p:tgtEl>
                                          <p:spTgt spid="18"/>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1000"/>
                                  </p:stCondLst>
                                  <p:childTnLst>
                                    <p:set>
                                      <p:cBhvr>
                                        <p:cTn id="22" dur="1" fill="hold">
                                          <p:stCondLst>
                                            <p:cond delay="0"/>
                                          </p:stCondLst>
                                        </p:cTn>
                                        <p:tgtEl>
                                          <p:spTgt spid="17"/>
                                        </p:tgtEl>
                                        <p:attrNameLst>
                                          <p:attrName>style.visibility</p:attrName>
                                        </p:attrNameLst>
                                      </p:cBhvr>
                                      <p:to>
                                        <p:strVal val="visible"/>
                                      </p:to>
                                    </p:set>
                                    <p:anim calcmode="lin" valueType="num">
                                      <p:cBhvr additive="base">
                                        <p:cTn id="23" dur="1000" fill="hold"/>
                                        <p:tgtEl>
                                          <p:spTgt spid="17"/>
                                        </p:tgtEl>
                                        <p:attrNameLst>
                                          <p:attrName>ppt_x</p:attrName>
                                        </p:attrNameLst>
                                      </p:cBhvr>
                                      <p:tavLst>
                                        <p:tav tm="0">
                                          <p:val>
                                            <p:strVal val="#ppt_x"/>
                                          </p:val>
                                        </p:tav>
                                        <p:tav tm="100000">
                                          <p:val>
                                            <p:strVal val="#ppt_x"/>
                                          </p:val>
                                        </p:tav>
                                      </p:tavLst>
                                    </p:anim>
                                    <p:anim calcmode="lin" valueType="num">
                                      <p:cBhvr additive="base">
                                        <p:cTn id="24" dur="10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4"/>
                        </p:tgtEl>
                        <p:attrNameLst>
                          <p:attrName>style.visibility</p:attrName>
                        </p:attrNameLst>
                      </p:cBhvr>
                      <p:to>
                        <p:strVal val="visible"/>
                      </p:to>
                    </p:set>
                    <p:anim calcmode="lin" valueType="num">
                      <p:cBhvr additive="base">
                        <p:cTn dur="1000" fill="hold"/>
                        <p:tgtEl>
                          <p:spTgt spid="4"/>
                        </p:tgtEl>
                        <p:attrNameLst>
                          <p:attrName>ppt_x</p:attrName>
                        </p:attrNameLst>
                      </p:cBhvr>
                      <p:tavLst>
                        <p:tav tm="0">
                          <p:val>
                            <p:strVal val="#ppt_x"/>
                          </p:val>
                        </p:tav>
                        <p:tav tm="100000">
                          <p:val>
                            <p:strVal val="#ppt_x"/>
                          </p:val>
                        </p:tav>
                      </p:tavLst>
                    </p:anim>
                    <p:anim calcmode="lin" valueType="num">
                      <p:cBhvr additive="base">
                        <p:cTn dur="1000" fill="hold"/>
                        <p:tgtEl>
                          <p:spTgt spid="4"/>
                        </p:tgtEl>
                        <p:attrNameLst>
                          <p:attrName>ppt_y</p:attrName>
                        </p:attrNameLst>
                      </p:cBhvr>
                      <p:tavLst>
                        <p:tav tm="0">
                          <p:val>
                            <p:strVal val="0-#ppt_h/2"/>
                          </p:val>
                        </p:tav>
                        <p:tav tm="100000">
                          <p:val>
                            <p:strVal val="#ppt_y"/>
                          </p:val>
                        </p:tav>
                      </p:tavLst>
                    </p:anim>
                  </p:childTnLst>
                </p:cTn>
              </p:par>
            </p:tnLst>
          </p:tmpl>
        </p:tmplLst>
      </p:bldP>
      <p:bldP spid="19" grpId="0" animBg="1"/>
      <p:bldP spid="18" grpId="0" animBg="1"/>
      <p:bldP spid="17" grpId="0" animBg="1"/>
    </p:bld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23_Static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226C36-E89C-405F-A893-1C7E4636E2BC}"/>
              </a:ext>
            </a:extLst>
          </p:cNvPr>
          <p:cNvSpPr>
            <a:spLocks noGrp="1"/>
          </p:cNvSpPr>
          <p:nvPr>
            <p:ph type="pic" sz="quarter" idx="11"/>
          </p:nvPr>
        </p:nvSpPr>
        <p:spPr>
          <a:xfrm>
            <a:off x="0" y="0"/>
            <a:ext cx="12192000" cy="6858000"/>
          </a:xfrm>
          <a:custGeom>
            <a:avLst/>
            <a:gdLst>
              <a:gd name="connsiteX0" fmla="*/ 0 w 12192000"/>
              <a:gd name="connsiteY0" fmla="*/ 0 h 6842571"/>
              <a:gd name="connsiteX1" fmla="*/ 12192000 w 12192000"/>
              <a:gd name="connsiteY1" fmla="*/ 0 h 6842571"/>
              <a:gd name="connsiteX2" fmla="*/ 12192000 w 12192000"/>
              <a:gd name="connsiteY2" fmla="*/ 6842571 h 6842571"/>
              <a:gd name="connsiteX3" fmla="*/ 0 w 12192000"/>
              <a:gd name="connsiteY3" fmla="*/ 6842571 h 6842571"/>
            </a:gdLst>
            <a:ahLst/>
            <a:cxnLst>
              <a:cxn ang="0">
                <a:pos x="connsiteX0" y="connsiteY0"/>
              </a:cxn>
              <a:cxn ang="0">
                <a:pos x="connsiteX1" y="connsiteY1"/>
              </a:cxn>
              <a:cxn ang="0">
                <a:pos x="connsiteX2" y="connsiteY2"/>
              </a:cxn>
              <a:cxn ang="0">
                <a:pos x="connsiteX3" y="connsiteY3"/>
              </a:cxn>
            </a:cxnLst>
            <a:rect l="l" t="t" r="r" b="b"/>
            <a:pathLst>
              <a:path w="12192000" h="6842571">
                <a:moveTo>
                  <a:pt x="0" y="0"/>
                </a:moveTo>
                <a:lnTo>
                  <a:pt x="12192000" y="0"/>
                </a:lnTo>
                <a:lnTo>
                  <a:pt x="12192000" y="6842571"/>
                </a:lnTo>
                <a:lnTo>
                  <a:pt x="0" y="6842571"/>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25" name="Picture Placeholder 24">
            <a:extLst>
              <a:ext uri="{FF2B5EF4-FFF2-40B4-BE49-F238E27FC236}">
                <a16:creationId xmlns:a16="http://schemas.microsoft.com/office/drawing/2014/main" id="{5B93D63B-54CD-4EDC-8E1B-F99EF4DA57DC}"/>
              </a:ext>
            </a:extLst>
          </p:cNvPr>
          <p:cNvSpPr>
            <a:spLocks noGrp="1"/>
          </p:cNvSpPr>
          <p:nvPr>
            <p:ph type="pic" sz="quarter" idx="24"/>
          </p:nvPr>
        </p:nvSpPr>
        <p:spPr>
          <a:xfrm>
            <a:off x="4257236" y="1887794"/>
            <a:ext cx="1203894" cy="1416076"/>
          </a:xfrm>
          <a:custGeom>
            <a:avLst/>
            <a:gdLst>
              <a:gd name="connsiteX0" fmla="*/ 601947 w 1203894"/>
              <a:gd name="connsiteY0" fmla="*/ 0 h 1416076"/>
              <a:gd name="connsiteX1" fmla="*/ 1203894 w 1203894"/>
              <a:gd name="connsiteY1" fmla="*/ 300974 h 1416076"/>
              <a:gd name="connsiteX2" fmla="*/ 1203894 w 1203894"/>
              <a:gd name="connsiteY2" fmla="*/ 1115103 h 1416076"/>
              <a:gd name="connsiteX3" fmla="*/ 601947 w 1203894"/>
              <a:gd name="connsiteY3" fmla="*/ 1416076 h 1416076"/>
              <a:gd name="connsiteX4" fmla="*/ 0 w 1203894"/>
              <a:gd name="connsiteY4" fmla="*/ 1115103 h 1416076"/>
              <a:gd name="connsiteX5" fmla="*/ 0 w 1203894"/>
              <a:gd name="connsiteY5" fmla="*/ 300974 h 1416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3894" h="1416076">
                <a:moveTo>
                  <a:pt x="601947" y="0"/>
                </a:moveTo>
                <a:lnTo>
                  <a:pt x="1203894" y="300974"/>
                </a:lnTo>
                <a:lnTo>
                  <a:pt x="1203894" y="1115103"/>
                </a:lnTo>
                <a:lnTo>
                  <a:pt x="601947" y="1416076"/>
                </a:lnTo>
                <a:lnTo>
                  <a:pt x="0" y="1115103"/>
                </a:lnTo>
                <a:lnTo>
                  <a:pt x="0" y="300974"/>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3" name="Title 1">
            <a:extLst>
              <a:ext uri="{FF2B5EF4-FFF2-40B4-BE49-F238E27FC236}">
                <a16:creationId xmlns:a16="http://schemas.microsoft.com/office/drawing/2014/main" id="{D5902ABC-C7DF-40DD-87A1-4EC95CB55C3C}"/>
              </a:ext>
            </a:extLst>
          </p:cNvPr>
          <p:cNvSpPr>
            <a:spLocks noGrp="1"/>
          </p:cNvSpPr>
          <p:nvPr>
            <p:ph type="title"/>
          </p:nvPr>
        </p:nvSpPr>
        <p:spPr>
          <a:xfrm>
            <a:off x="838200" y="447226"/>
            <a:ext cx="10515600" cy="434975"/>
          </a:xfrm>
        </p:spPr>
        <p:txBody>
          <a:bodyPr>
            <a:noAutofit/>
          </a:bodyPr>
          <a:lstStyle>
            <a:lvl1pPr algn="ctr">
              <a:defRPr sz="3200">
                <a:latin typeface="Raleway SemiBold" panose="020B0703030101060003" pitchFamily="34" charset="0"/>
              </a:defRPr>
            </a:lvl1pPr>
          </a:lstStyle>
          <a:p>
            <a:endParaRPr lang="id-ID"/>
          </a:p>
        </p:txBody>
      </p:sp>
      <p:sp>
        <p:nvSpPr>
          <p:cNvPr id="4" name="Text Placeholder 7">
            <a:extLst>
              <a:ext uri="{FF2B5EF4-FFF2-40B4-BE49-F238E27FC236}">
                <a16:creationId xmlns:a16="http://schemas.microsoft.com/office/drawing/2014/main" id="{87400AA9-69C4-4371-8733-41B837A5F805}"/>
              </a:ext>
            </a:extLst>
          </p:cNvPr>
          <p:cNvSpPr>
            <a:spLocks noGrp="1"/>
          </p:cNvSpPr>
          <p:nvPr>
            <p:ph type="body" sz="quarter" idx="10"/>
          </p:nvPr>
        </p:nvSpPr>
        <p:spPr>
          <a:xfrm>
            <a:off x="838200" y="948876"/>
            <a:ext cx="10515600" cy="190500"/>
          </a:xfrm>
        </p:spPr>
        <p:txBody>
          <a:bodyPr>
            <a:noAutofit/>
          </a:bodyPr>
          <a:lstStyle>
            <a:lvl1pPr marL="0" indent="0" algn="ctr">
              <a:buNone/>
              <a:defRPr sz="1100">
                <a:solidFill>
                  <a:schemeClr val="bg1"/>
                </a:solidFill>
                <a:latin typeface="Raleway Thin" panose="020B0203030101060003" pitchFamily="34" charset="0"/>
              </a:defRPr>
            </a:lvl1pPr>
          </a:lstStyle>
          <a:p>
            <a:pPr lvl="0"/>
            <a:endParaRPr lang="id-ID"/>
          </a:p>
        </p:txBody>
      </p:sp>
      <p:sp>
        <p:nvSpPr>
          <p:cNvPr id="26" name="Picture Placeholder 25">
            <a:extLst>
              <a:ext uri="{FF2B5EF4-FFF2-40B4-BE49-F238E27FC236}">
                <a16:creationId xmlns:a16="http://schemas.microsoft.com/office/drawing/2014/main" id="{D9E013C6-8AFF-4044-87DB-CE5B1163C1D8}"/>
              </a:ext>
            </a:extLst>
          </p:cNvPr>
          <p:cNvSpPr>
            <a:spLocks noGrp="1"/>
          </p:cNvSpPr>
          <p:nvPr>
            <p:ph type="pic" sz="quarter" idx="23"/>
          </p:nvPr>
        </p:nvSpPr>
        <p:spPr>
          <a:xfrm>
            <a:off x="1783602" y="1887794"/>
            <a:ext cx="1203894" cy="1416076"/>
          </a:xfrm>
          <a:custGeom>
            <a:avLst/>
            <a:gdLst>
              <a:gd name="connsiteX0" fmla="*/ 601947 w 1203894"/>
              <a:gd name="connsiteY0" fmla="*/ 0 h 1416076"/>
              <a:gd name="connsiteX1" fmla="*/ 1203894 w 1203894"/>
              <a:gd name="connsiteY1" fmla="*/ 300974 h 1416076"/>
              <a:gd name="connsiteX2" fmla="*/ 1203894 w 1203894"/>
              <a:gd name="connsiteY2" fmla="*/ 1115103 h 1416076"/>
              <a:gd name="connsiteX3" fmla="*/ 601947 w 1203894"/>
              <a:gd name="connsiteY3" fmla="*/ 1416076 h 1416076"/>
              <a:gd name="connsiteX4" fmla="*/ 0 w 1203894"/>
              <a:gd name="connsiteY4" fmla="*/ 1115103 h 1416076"/>
              <a:gd name="connsiteX5" fmla="*/ 0 w 1203894"/>
              <a:gd name="connsiteY5" fmla="*/ 300974 h 1416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3894" h="1416076">
                <a:moveTo>
                  <a:pt x="601947" y="0"/>
                </a:moveTo>
                <a:lnTo>
                  <a:pt x="1203894" y="300974"/>
                </a:lnTo>
                <a:lnTo>
                  <a:pt x="1203894" y="1115103"/>
                </a:lnTo>
                <a:lnTo>
                  <a:pt x="601947" y="1416076"/>
                </a:lnTo>
                <a:lnTo>
                  <a:pt x="0" y="1115103"/>
                </a:lnTo>
                <a:lnTo>
                  <a:pt x="0" y="300974"/>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27" name="Picture Placeholder 26">
            <a:extLst>
              <a:ext uri="{FF2B5EF4-FFF2-40B4-BE49-F238E27FC236}">
                <a16:creationId xmlns:a16="http://schemas.microsoft.com/office/drawing/2014/main" id="{45E038A2-58EA-4C4F-A80D-CA2F3FCF6A94}"/>
              </a:ext>
            </a:extLst>
          </p:cNvPr>
          <p:cNvSpPr>
            <a:spLocks noGrp="1"/>
          </p:cNvSpPr>
          <p:nvPr>
            <p:ph type="pic" sz="quarter" idx="25"/>
          </p:nvPr>
        </p:nvSpPr>
        <p:spPr>
          <a:xfrm>
            <a:off x="6730870" y="1887796"/>
            <a:ext cx="1203894" cy="1416074"/>
          </a:xfrm>
          <a:custGeom>
            <a:avLst/>
            <a:gdLst>
              <a:gd name="connsiteX0" fmla="*/ 601947 w 1203894"/>
              <a:gd name="connsiteY0" fmla="*/ 0 h 1416074"/>
              <a:gd name="connsiteX1" fmla="*/ 1203894 w 1203894"/>
              <a:gd name="connsiteY1" fmla="*/ 300974 h 1416074"/>
              <a:gd name="connsiteX2" fmla="*/ 1203894 w 1203894"/>
              <a:gd name="connsiteY2" fmla="*/ 1115101 h 1416074"/>
              <a:gd name="connsiteX3" fmla="*/ 601947 w 1203894"/>
              <a:gd name="connsiteY3" fmla="*/ 1416074 h 1416074"/>
              <a:gd name="connsiteX4" fmla="*/ 0 w 1203894"/>
              <a:gd name="connsiteY4" fmla="*/ 1115101 h 1416074"/>
              <a:gd name="connsiteX5" fmla="*/ 0 w 1203894"/>
              <a:gd name="connsiteY5" fmla="*/ 300974 h 1416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3894" h="1416074">
                <a:moveTo>
                  <a:pt x="601947" y="0"/>
                </a:moveTo>
                <a:lnTo>
                  <a:pt x="1203894" y="300974"/>
                </a:lnTo>
                <a:lnTo>
                  <a:pt x="1203894" y="1115101"/>
                </a:lnTo>
                <a:lnTo>
                  <a:pt x="601947" y="1416074"/>
                </a:lnTo>
                <a:lnTo>
                  <a:pt x="0" y="1115101"/>
                </a:lnTo>
                <a:lnTo>
                  <a:pt x="0" y="300974"/>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24" name="Picture Placeholder 23">
            <a:extLst>
              <a:ext uri="{FF2B5EF4-FFF2-40B4-BE49-F238E27FC236}">
                <a16:creationId xmlns:a16="http://schemas.microsoft.com/office/drawing/2014/main" id="{6E232147-7C38-4E2F-B9AD-C4E683E88D7C}"/>
              </a:ext>
            </a:extLst>
          </p:cNvPr>
          <p:cNvSpPr>
            <a:spLocks noGrp="1"/>
          </p:cNvSpPr>
          <p:nvPr>
            <p:ph type="pic" sz="quarter" idx="26"/>
          </p:nvPr>
        </p:nvSpPr>
        <p:spPr>
          <a:xfrm>
            <a:off x="9204506" y="1887798"/>
            <a:ext cx="1203890" cy="1416070"/>
          </a:xfrm>
          <a:custGeom>
            <a:avLst/>
            <a:gdLst>
              <a:gd name="connsiteX0" fmla="*/ 601945 w 1203890"/>
              <a:gd name="connsiteY0" fmla="*/ 0 h 1416070"/>
              <a:gd name="connsiteX1" fmla="*/ 1203890 w 1203890"/>
              <a:gd name="connsiteY1" fmla="*/ 300973 h 1416070"/>
              <a:gd name="connsiteX2" fmla="*/ 1203890 w 1203890"/>
              <a:gd name="connsiteY2" fmla="*/ 1115098 h 1416070"/>
              <a:gd name="connsiteX3" fmla="*/ 601945 w 1203890"/>
              <a:gd name="connsiteY3" fmla="*/ 1416070 h 1416070"/>
              <a:gd name="connsiteX4" fmla="*/ 0 w 1203890"/>
              <a:gd name="connsiteY4" fmla="*/ 1115098 h 1416070"/>
              <a:gd name="connsiteX5" fmla="*/ 0 w 1203890"/>
              <a:gd name="connsiteY5" fmla="*/ 300973 h 1416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3890" h="1416070">
                <a:moveTo>
                  <a:pt x="601945" y="0"/>
                </a:moveTo>
                <a:lnTo>
                  <a:pt x="1203890" y="300973"/>
                </a:lnTo>
                <a:lnTo>
                  <a:pt x="1203890" y="1115098"/>
                </a:lnTo>
                <a:lnTo>
                  <a:pt x="601945" y="1416070"/>
                </a:lnTo>
                <a:lnTo>
                  <a:pt x="0" y="1115098"/>
                </a:lnTo>
                <a:lnTo>
                  <a:pt x="0" y="300973"/>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287759623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4">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000" fill="hold"/>
                                        <p:tgtEl>
                                          <p:spTgt spid="3"/>
                                        </p:tgtEl>
                                        <p:attrNameLst>
                                          <p:attrName>ppt_x</p:attrName>
                                        </p:attrNameLst>
                                      </p:cBhvr>
                                      <p:tavLst>
                                        <p:tav tm="0">
                                          <p:val>
                                            <p:strVal val="#ppt_x"/>
                                          </p:val>
                                        </p:tav>
                                        <p:tav tm="100000">
                                          <p:val>
                                            <p:strVal val="#ppt_x"/>
                                          </p:val>
                                        </p:tav>
                                      </p:tavLst>
                                    </p:anim>
                                    <p:anim calcmode="lin" valueType="num">
                                      <p:cBhvr additive="base">
                                        <p:cTn id="12" dur="1000" fill="hold"/>
                                        <p:tgtEl>
                                          <p:spTgt spid="3"/>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26"/>
                                        </p:tgtEl>
                                        <p:attrNameLst>
                                          <p:attrName>style.visibility</p:attrName>
                                        </p:attrNameLst>
                                      </p:cBhvr>
                                      <p:to>
                                        <p:strVal val="visible"/>
                                      </p:to>
                                    </p:set>
                                    <p:anim calcmode="lin" valueType="num">
                                      <p:cBhvr additive="base">
                                        <p:cTn id="15" dur="1000" fill="hold"/>
                                        <p:tgtEl>
                                          <p:spTgt spid="26"/>
                                        </p:tgtEl>
                                        <p:attrNameLst>
                                          <p:attrName>ppt_x</p:attrName>
                                        </p:attrNameLst>
                                      </p:cBhvr>
                                      <p:tavLst>
                                        <p:tav tm="0">
                                          <p:val>
                                            <p:strVal val="#ppt_x"/>
                                          </p:val>
                                        </p:tav>
                                        <p:tav tm="100000">
                                          <p:val>
                                            <p:strVal val="#ppt_x"/>
                                          </p:val>
                                        </p:tav>
                                      </p:tavLst>
                                    </p:anim>
                                    <p:anim calcmode="lin" valueType="num">
                                      <p:cBhvr additive="base">
                                        <p:cTn id="16" dur="1000" fill="hold"/>
                                        <p:tgtEl>
                                          <p:spTgt spid="26"/>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750"/>
                                  </p:stCondLst>
                                  <p:childTnLst>
                                    <p:set>
                                      <p:cBhvr>
                                        <p:cTn id="18" dur="1" fill="hold">
                                          <p:stCondLst>
                                            <p:cond delay="0"/>
                                          </p:stCondLst>
                                        </p:cTn>
                                        <p:tgtEl>
                                          <p:spTgt spid="25"/>
                                        </p:tgtEl>
                                        <p:attrNameLst>
                                          <p:attrName>style.visibility</p:attrName>
                                        </p:attrNameLst>
                                      </p:cBhvr>
                                      <p:to>
                                        <p:strVal val="visible"/>
                                      </p:to>
                                    </p:set>
                                    <p:anim calcmode="lin" valueType="num">
                                      <p:cBhvr additive="base">
                                        <p:cTn id="19" dur="1000" fill="hold"/>
                                        <p:tgtEl>
                                          <p:spTgt spid="25"/>
                                        </p:tgtEl>
                                        <p:attrNameLst>
                                          <p:attrName>ppt_x</p:attrName>
                                        </p:attrNameLst>
                                      </p:cBhvr>
                                      <p:tavLst>
                                        <p:tav tm="0">
                                          <p:val>
                                            <p:strVal val="#ppt_x"/>
                                          </p:val>
                                        </p:tav>
                                        <p:tav tm="100000">
                                          <p:val>
                                            <p:strVal val="#ppt_x"/>
                                          </p:val>
                                        </p:tav>
                                      </p:tavLst>
                                    </p:anim>
                                    <p:anim calcmode="lin" valueType="num">
                                      <p:cBhvr additive="base">
                                        <p:cTn id="20" dur="1000" fill="hold"/>
                                        <p:tgtEl>
                                          <p:spTgt spid="25"/>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1000"/>
                                  </p:stCondLst>
                                  <p:childTnLst>
                                    <p:set>
                                      <p:cBhvr>
                                        <p:cTn id="22" dur="1" fill="hold">
                                          <p:stCondLst>
                                            <p:cond delay="0"/>
                                          </p:stCondLst>
                                        </p:cTn>
                                        <p:tgtEl>
                                          <p:spTgt spid="27"/>
                                        </p:tgtEl>
                                        <p:attrNameLst>
                                          <p:attrName>style.visibility</p:attrName>
                                        </p:attrNameLst>
                                      </p:cBhvr>
                                      <p:to>
                                        <p:strVal val="visible"/>
                                      </p:to>
                                    </p:set>
                                    <p:anim calcmode="lin" valueType="num">
                                      <p:cBhvr additive="base">
                                        <p:cTn id="23" dur="1000" fill="hold"/>
                                        <p:tgtEl>
                                          <p:spTgt spid="27"/>
                                        </p:tgtEl>
                                        <p:attrNameLst>
                                          <p:attrName>ppt_x</p:attrName>
                                        </p:attrNameLst>
                                      </p:cBhvr>
                                      <p:tavLst>
                                        <p:tav tm="0">
                                          <p:val>
                                            <p:strVal val="#ppt_x"/>
                                          </p:val>
                                        </p:tav>
                                        <p:tav tm="100000">
                                          <p:val>
                                            <p:strVal val="#ppt_x"/>
                                          </p:val>
                                        </p:tav>
                                      </p:tavLst>
                                    </p:anim>
                                    <p:anim calcmode="lin" valueType="num">
                                      <p:cBhvr additive="base">
                                        <p:cTn id="24" dur="1000" fill="hold"/>
                                        <p:tgtEl>
                                          <p:spTgt spid="27"/>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1250"/>
                                  </p:stCondLst>
                                  <p:childTnLst>
                                    <p:set>
                                      <p:cBhvr>
                                        <p:cTn id="26" dur="1" fill="hold">
                                          <p:stCondLst>
                                            <p:cond delay="0"/>
                                          </p:stCondLst>
                                        </p:cTn>
                                        <p:tgtEl>
                                          <p:spTgt spid="24"/>
                                        </p:tgtEl>
                                        <p:attrNameLst>
                                          <p:attrName>style.visibility</p:attrName>
                                        </p:attrNameLst>
                                      </p:cBhvr>
                                      <p:to>
                                        <p:strVal val="visible"/>
                                      </p:to>
                                    </p:set>
                                    <p:anim calcmode="lin" valueType="num">
                                      <p:cBhvr additive="base">
                                        <p:cTn id="27" dur="1000" fill="hold"/>
                                        <p:tgtEl>
                                          <p:spTgt spid="24"/>
                                        </p:tgtEl>
                                        <p:attrNameLst>
                                          <p:attrName>ppt_x</p:attrName>
                                        </p:attrNameLst>
                                      </p:cBhvr>
                                      <p:tavLst>
                                        <p:tav tm="0">
                                          <p:val>
                                            <p:strVal val="#ppt_x"/>
                                          </p:val>
                                        </p:tav>
                                        <p:tav tm="100000">
                                          <p:val>
                                            <p:strVal val="#ppt_x"/>
                                          </p:val>
                                        </p:tav>
                                      </p:tavLst>
                                    </p:anim>
                                    <p:anim calcmode="lin" valueType="num">
                                      <p:cBhvr additive="base">
                                        <p:cTn id="28" dur="10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3" grpId="0"/>
      <p:bldP spid="4"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4"/>
                        </p:tgtEl>
                        <p:attrNameLst>
                          <p:attrName>style.visibility</p:attrName>
                        </p:attrNameLst>
                      </p:cBhvr>
                      <p:to>
                        <p:strVal val="visible"/>
                      </p:to>
                    </p:set>
                    <p:anim calcmode="lin" valueType="num">
                      <p:cBhvr additive="base">
                        <p:cTn dur="1000" fill="hold"/>
                        <p:tgtEl>
                          <p:spTgt spid="4"/>
                        </p:tgtEl>
                        <p:attrNameLst>
                          <p:attrName>ppt_x</p:attrName>
                        </p:attrNameLst>
                      </p:cBhvr>
                      <p:tavLst>
                        <p:tav tm="0">
                          <p:val>
                            <p:strVal val="#ppt_x"/>
                          </p:val>
                        </p:tav>
                        <p:tav tm="100000">
                          <p:val>
                            <p:strVal val="#ppt_x"/>
                          </p:val>
                        </p:tav>
                      </p:tavLst>
                    </p:anim>
                    <p:anim calcmode="lin" valueType="num">
                      <p:cBhvr additive="base">
                        <p:cTn dur="1000" fill="hold"/>
                        <p:tgtEl>
                          <p:spTgt spid="4"/>
                        </p:tgtEl>
                        <p:attrNameLst>
                          <p:attrName>ppt_y</p:attrName>
                        </p:attrNameLst>
                      </p:cBhvr>
                      <p:tavLst>
                        <p:tav tm="0">
                          <p:val>
                            <p:strVal val="0-#ppt_h/2"/>
                          </p:val>
                        </p:tav>
                        <p:tav tm="100000">
                          <p:val>
                            <p:strVal val="#ppt_y"/>
                          </p:val>
                        </p:tav>
                      </p:tavLst>
                    </p:anim>
                  </p:childTnLst>
                </p:cTn>
              </p:par>
            </p:tnLst>
          </p:tmpl>
        </p:tmplLst>
      </p:bldP>
      <p:bldP spid="26" grpId="0" animBg="1"/>
      <p:bldP spid="27" grpId="0" animBg="1"/>
      <p:bldP spid="24" grpId="0" animBg="1"/>
    </p:bld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43_Basic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838200" y="365125"/>
            <a:ext cx="10515600" cy="434975"/>
          </a:xfrm>
        </p:spPr>
        <p:txBody>
          <a:bodyPr>
            <a:normAutofit/>
          </a:bodyPr>
          <a:lstStyle>
            <a:lvl1pPr algn="ctr">
              <a:defRPr sz="2400">
                <a:latin typeface="Raleway SemiBold" panose="020B0703030101060003" pitchFamily="34" charset="0"/>
              </a:defRPr>
            </a:lvl1pPr>
          </a:lstStyle>
          <a:p>
            <a:endParaRPr lang="id-ID"/>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838200" y="866775"/>
            <a:ext cx="10515600" cy="190500"/>
          </a:xfrm>
        </p:spPr>
        <p:txBody>
          <a:bodyPr>
            <a:noAutofit/>
          </a:bodyPr>
          <a:lstStyle>
            <a:lvl1pPr marL="0" indent="0" algn="ctr">
              <a:buNone/>
              <a:defRPr sz="1100">
                <a:solidFill>
                  <a:schemeClr val="bg1"/>
                </a:solidFill>
                <a:latin typeface="Raleway Thin" panose="020B0203030101060003" pitchFamily="34" charset="0"/>
              </a:defRPr>
            </a:lvl1pPr>
          </a:lstStyle>
          <a:p>
            <a:pPr lvl="0"/>
            <a:endParaRPr lang="id-ID"/>
          </a:p>
        </p:txBody>
      </p:sp>
      <p:sp>
        <p:nvSpPr>
          <p:cNvPr id="29" name="Picture Placeholder 28">
            <a:extLst>
              <a:ext uri="{FF2B5EF4-FFF2-40B4-BE49-F238E27FC236}">
                <a16:creationId xmlns:a16="http://schemas.microsoft.com/office/drawing/2014/main" id="{CD4B290A-A863-4BC7-BEEA-1F248319ED10}"/>
              </a:ext>
            </a:extLst>
          </p:cNvPr>
          <p:cNvSpPr>
            <a:spLocks noGrp="1"/>
          </p:cNvSpPr>
          <p:nvPr>
            <p:ph type="pic" sz="quarter" idx="18"/>
          </p:nvPr>
        </p:nvSpPr>
        <p:spPr>
          <a:xfrm>
            <a:off x="1541400" y="2798342"/>
            <a:ext cx="1753741" cy="1753739"/>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28" name="Picture Placeholder 27">
            <a:extLst>
              <a:ext uri="{FF2B5EF4-FFF2-40B4-BE49-F238E27FC236}">
                <a16:creationId xmlns:a16="http://schemas.microsoft.com/office/drawing/2014/main" id="{3BB1E71A-0ED9-4D9B-8E02-26A941B57C29}"/>
              </a:ext>
            </a:extLst>
          </p:cNvPr>
          <p:cNvSpPr>
            <a:spLocks noGrp="1"/>
          </p:cNvSpPr>
          <p:nvPr>
            <p:ph type="pic" sz="quarter" idx="19"/>
          </p:nvPr>
        </p:nvSpPr>
        <p:spPr>
          <a:xfrm>
            <a:off x="4008629" y="1807691"/>
            <a:ext cx="1753741" cy="1753739"/>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27" name="Picture Placeholder 26">
            <a:extLst>
              <a:ext uri="{FF2B5EF4-FFF2-40B4-BE49-F238E27FC236}">
                <a16:creationId xmlns:a16="http://schemas.microsoft.com/office/drawing/2014/main" id="{617EFF1F-CB7D-4A5D-A343-0EE592E9EFD2}"/>
              </a:ext>
            </a:extLst>
          </p:cNvPr>
          <p:cNvSpPr>
            <a:spLocks noGrp="1"/>
          </p:cNvSpPr>
          <p:nvPr>
            <p:ph type="pic" sz="quarter" idx="20"/>
          </p:nvPr>
        </p:nvSpPr>
        <p:spPr>
          <a:xfrm>
            <a:off x="6475858" y="2798342"/>
            <a:ext cx="1753741" cy="1753739"/>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26" name="Picture Placeholder 25">
            <a:extLst>
              <a:ext uri="{FF2B5EF4-FFF2-40B4-BE49-F238E27FC236}">
                <a16:creationId xmlns:a16="http://schemas.microsoft.com/office/drawing/2014/main" id="{7F089066-A7A1-452A-AC83-02FF4FE7C160}"/>
              </a:ext>
            </a:extLst>
          </p:cNvPr>
          <p:cNvSpPr>
            <a:spLocks noGrp="1"/>
          </p:cNvSpPr>
          <p:nvPr>
            <p:ph type="pic" sz="quarter" idx="21"/>
          </p:nvPr>
        </p:nvSpPr>
        <p:spPr>
          <a:xfrm>
            <a:off x="8943088" y="1807691"/>
            <a:ext cx="1753741" cy="1753739"/>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158029853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29"/>
                                        </p:tgtEl>
                                        <p:attrNameLst>
                                          <p:attrName>style.visibility</p:attrName>
                                        </p:attrNameLst>
                                      </p:cBhvr>
                                      <p:to>
                                        <p:strVal val="visible"/>
                                      </p:to>
                                    </p:set>
                                    <p:anim calcmode="lin" valueType="num">
                                      <p:cBhvr additive="base">
                                        <p:cTn id="15" dur="1000" fill="hold"/>
                                        <p:tgtEl>
                                          <p:spTgt spid="29"/>
                                        </p:tgtEl>
                                        <p:attrNameLst>
                                          <p:attrName>ppt_x</p:attrName>
                                        </p:attrNameLst>
                                      </p:cBhvr>
                                      <p:tavLst>
                                        <p:tav tm="0">
                                          <p:val>
                                            <p:strVal val="#ppt_x"/>
                                          </p:val>
                                        </p:tav>
                                        <p:tav tm="100000">
                                          <p:val>
                                            <p:strVal val="#ppt_x"/>
                                          </p:val>
                                        </p:tav>
                                      </p:tavLst>
                                    </p:anim>
                                    <p:anim calcmode="lin" valueType="num">
                                      <p:cBhvr additive="base">
                                        <p:cTn id="16" dur="1000" fill="hold"/>
                                        <p:tgtEl>
                                          <p:spTgt spid="29"/>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250"/>
                                  </p:stCondLst>
                                  <p:childTnLst>
                                    <p:set>
                                      <p:cBhvr>
                                        <p:cTn id="18" dur="1" fill="hold">
                                          <p:stCondLst>
                                            <p:cond delay="0"/>
                                          </p:stCondLst>
                                        </p:cTn>
                                        <p:tgtEl>
                                          <p:spTgt spid="28"/>
                                        </p:tgtEl>
                                        <p:attrNameLst>
                                          <p:attrName>style.visibility</p:attrName>
                                        </p:attrNameLst>
                                      </p:cBhvr>
                                      <p:to>
                                        <p:strVal val="visible"/>
                                      </p:to>
                                    </p:set>
                                    <p:anim calcmode="lin" valueType="num">
                                      <p:cBhvr additive="base">
                                        <p:cTn id="19" dur="1000" fill="hold"/>
                                        <p:tgtEl>
                                          <p:spTgt spid="28"/>
                                        </p:tgtEl>
                                        <p:attrNameLst>
                                          <p:attrName>ppt_x</p:attrName>
                                        </p:attrNameLst>
                                      </p:cBhvr>
                                      <p:tavLst>
                                        <p:tav tm="0">
                                          <p:val>
                                            <p:strVal val="#ppt_x"/>
                                          </p:val>
                                        </p:tav>
                                        <p:tav tm="100000">
                                          <p:val>
                                            <p:strVal val="#ppt_x"/>
                                          </p:val>
                                        </p:tav>
                                      </p:tavLst>
                                    </p:anim>
                                    <p:anim calcmode="lin" valueType="num">
                                      <p:cBhvr additive="base">
                                        <p:cTn id="20" dur="1000" fill="hold"/>
                                        <p:tgtEl>
                                          <p:spTgt spid="28"/>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500"/>
                                  </p:stCondLst>
                                  <p:childTnLst>
                                    <p:set>
                                      <p:cBhvr>
                                        <p:cTn id="22" dur="1" fill="hold">
                                          <p:stCondLst>
                                            <p:cond delay="0"/>
                                          </p:stCondLst>
                                        </p:cTn>
                                        <p:tgtEl>
                                          <p:spTgt spid="27"/>
                                        </p:tgtEl>
                                        <p:attrNameLst>
                                          <p:attrName>style.visibility</p:attrName>
                                        </p:attrNameLst>
                                      </p:cBhvr>
                                      <p:to>
                                        <p:strVal val="visible"/>
                                      </p:to>
                                    </p:set>
                                    <p:anim calcmode="lin" valueType="num">
                                      <p:cBhvr additive="base">
                                        <p:cTn id="23" dur="1000" fill="hold"/>
                                        <p:tgtEl>
                                          <p:spTgt spid="27"/>
                                        </p:tgtEl>
                                        <p:attrNameLst>
                                          <p:attrName>ppt_x</p:attrName>
                                        </p:attrNameLst>
                                      </p:cBhvr>
                                      <p:tavLst>
                                        <p:tav tm="0">
                                          <p:val>
                                            <p:strVal val="#ppt_x"/>
                                          </p:val>
                                        </p:tav>
                                        <p:tav tm="100000">
                                          <p:val>
                                            <p:strVal val="#ppt_x"/>
                                          </p:val>
                                        </p:tav>
                                      </p:tavLst>
                                    </p:anim>
                                    <p:anim calcmode="lin" valueType="num">
                                      <p:cBhvr additive="base">
                                        <p:cTn id="24" dur="1000" fill="hold"/>
                                        <p:tgtEl>
                                          <p:spTgt spid="27"/>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750"/>
                                  </p:stCondLst>
                                  <p:childTnLst>
                                    <p:set>
                                      <p:cBhvr>
                                        <p:cTn id="26" dur="1" fill="hold">
                                          <p:stCondLst>
                                            <p:cond delay="0"/>
                                          </p:stCondLst>
                                        </p:cTn>
                                        <p:tgtEl>
                                          <p:spTgt spid="26"/>
                                        </p:tgtEl>
                                        <p:attrNameLst>
                                          <p:attrName>style.visibility</p:attrName>
                                        </p:attrNameLst>
                                      </p:cBhvr>
                                      <p:to>
                                        <p:strVal val="visible"/>
                                      </p:to>
                                    </p:set>
                                    <p:anim calcmode="lin" valueType="num">
                                      <p:cBhvr additive="base">
                                        <p:cTn id="27" dur="1000" fill="hold"/>
                                        <p:tgtEl>
                                          <p:spTgt spid="26"/>
                                        </p:tgtEl>
                                        <p:attrNameLst>
                                          <p:attrName>ppt_x</p:attrName>
                                        </p:attrNameLst>
                                      </p:cBhvr>
                                      <p:tavLst>
                                        <p:tav tm="0">
                                          <p:val>
                                            <p:strVal val="#ppt_x"/>
                                          </p:val>
                                        </p:tav>
                                        <p:tav tm="100000">
                                          <p:val>
                                            <p:strVal val="#ppt_x"/>
                                          </p:val>
                                        </p:tav>
                                      </p:tavLst>
                                    </p:anim>
                                    <p:anim calcmode="lin" valueType="num">
                                      <p:cBhvr additive="base">
                                        <p:cTn id="28" dur="100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P spid="29" grpId="0" animBg="1"/>
      <p:bldP spid="28" grpId="0" animBg="1"/>
      <p:bldP spid="27" grpId="0" animBg="1"/>
      <p:bldP spid="26" grpId="0" animBg="1"/>
    </p:bld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42_Basic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838200" y="365125"/>
            <a:ext cx="10515600" cy="434975"/>
          </a:xfrm>
        </p:spPr>
        <p:txBody>
          <a:bodyPr>
            <a:normAutofit/>
          </a:bodyPr>
          <a:lstStyle>
            <a:lvl1pPr algn="ctr">
              <a:defRPr sz="2400">
                <a:latin typeface="Raleway SemiBold" panose="020B0703030101060003" pitchFamily="34" charset="0"/>
              </a:defRPr>
            </a:lvl1pPr>
          </a:lstStyle>
          <a:p>
            <a:endParaRPr lang="id-ID"/>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838200" y="866775"/>
            <a:ext cx="10515600" cy="190500"/>
          </a:xfrm>
        </p:spPr>
        <p:txBody>
          <a:bodyPr>
            <a:noAutofit/>
          </a:bodyPr>
          <a:lstStyle>
            <a:lvl1pPr marL="0" indent="0" algn="ctr">
              <a:buNone/>
              <a:defRPr sz="1100">
                <a:solidFill>
                  <a:schemeClr val="bg1"/>
                </a:solidFill>
                <a:latin typeface="Raleway Thin" panose="020B0203030101060003" pitchFamily="34" charset="0"/>
              </a:defRPr>
            </a:lvl1pPr>
          </a:lstStyle>
          <a:p>
            <a:pPr lvl="0"/>
            <a:endParaRPr lang="id-ID"/>
          </a:p>
        </p:txBody>
      </p:sp>
      <p:sp>
        <p:nvSpPr>
          <p:cNvPr id="29" name="Picture Placeholder 28">
            <a:extLst>
              <a:ext uri="{FF2B5EF4-FFF2-40B4-BE49-F238E27FC236}">
                <a16:creationId xmlns:a16="http://schemas.microsoft.com/office/drawing/2014/main" id="{CD4B290A-A863-4BC7-BEEA-1F248319ED10}"/>
              </a:ext>
            </a:extLst>
          </p:cNvPr>
          <p:cNvSpPr>
            <a:spLocks noGrp="1"/>
          </p:cNvSpPr>
          <p:nvPr>
            <p:ph type="pic" sz="quarter" idx="18"/>
          </p:nvPr>
        </p:nvSpPr>
        <p:spPr>
          <a:xfrm>
            <a:off x="1323686" y="2798343"/>
            <a:ext cx="1586722" cy="1586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28" name="Picture Placeholder 27">
            <a:extLst>
              <a:ext uri="{FF2B5EF4-FFF2-40B4-BE49-F238E27FC236}">
                <a16:creationId xmlns:a16="http://schemas.microsoft.com/office/drawing/2014/main" id="{3BB1E71A-0ED9-4D9B-8E02-26A941B57C29}"/>
              </a:ext>
            </a:extLst>
          </p:cNvPr>
          <p:cNvSpPr>
            <a:spLocks noGrp="1"/>
          </p:cNvSpPr>
          <p:nvPr>
            <p:ph type="pic" sz="quarter" idx="19"/>
          </p:nvPr>
        </p:nvSpPr>
        <p:spPr>
          <a:xfrm>
            <a:off x="3311944" y="1807692"/>
            <a:ext cx="1586722" cy="1586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27" name="Picture Placeholder 26">
            <a:extLst>
              <a:ext uri="{FF2B5EF4-FFF2-40B4-BE49-F238E27FC236}">
                <a16:creationId xmlns:a16="http://schemas.microsoft.com/office/drawing/2014/main" id="{617EFF1F-CB7D-4A5D-A343-0EE592E9EFD2}"/>
              </a:ext>
            </a:extLst>
          </p:cNvPr>
          <p:cNvSpPr>
            <a:spLocks noGrp="1"/>
          </p:cNvSpPr>
          <p:nvPr>
            <p:ph type="pic" sz="quarter" idx="20"/>
          </p:nvPr>
        </p:nvSpPr>
        <p:spPr>
          <a:xfrm>
            <a:off x="5300202" y="2798343"/>
            <a:ext cx="1586722" cy="1586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26" name="Picture Placeholder 25">
            <a:extLst>
              <a:ext uri="{FF2B5EF4-FFF2-40B4-BE49-F238E27FC236}">
                <a16:creationId xmlns:a16="http://schemas.microsoft.com/office/drawing/2014/main" id="{7F089066-A7A1-452A-AC83-02FF4FE7C160}"/>
              </a:ext>
            </a:extLst>
          </p:cNvPr>
          <p:cNvSpPr>
            <a:spLocks noGrp="1"/>
          </p:cNvSpPr>
          <p:nvPr>
            <p:ph type="pic" sz="quarter" idx="21"/>
          </p:nvPr>
        </p:nvSpPr>
        <p:spPr>
          <a:xfrm>
            <a:off x="7288460" y="1807692"/>
            <a:ext cx="1586722" cy="1586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25" name="Picture Placeholder 24">
            <a:extLst>
              <a:ext uri="{FF2B5EF4-FFF2-40B4-BE49-F238E27FC236}">
                <a16:creationId xmlns:a16="http://schemas.microsoft.com/office/drawing/2014/main" id="{4EC5BA58-BA1C-4144-BECD-CCB199A2ABC0}"/>
              </a:ext>
            </a:extLst>
          </p:cNvPr>
          <p:cNvSpPr>
            <a:spLocks noGrp="1"/>
          </p:cNvSpPr>
          <p:nvPr>
            <p:ph type="pic" sz="quarter" idx="22"/>
          </p:nvPr>
        </p:nvSpPr>
        <p:spPr>
          <a:xfrm>
            <a:off x="9276717" y="2798343"/>
            <a:ext cx="1586722" cy="1586720"/>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150435484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29"/>
                                        </p:tgtEl>
                                        <p:attrNameLst>
                                          <p:attrName>style.visibility</p:attrName>
                                        </p:attrNameLst>
                                      </p:cBhvr>
                                      <p:to>
                                        <p:strVal val="visible"/>
                                      </p:to>
                                    </p:set>
                                    <p:anim calcmode="lin" valueType="num">
                                      <p:cBhvr additive="base">
                                        <p:cTn id="15" dur="1000" fill="hold"/>
                                        <p:tgtEl>
                                          <p:spTgt spid="29"/>
                                        </p:tgtEl>
                                        <p:attrNameLst>
                                          <p:attrName>ppt_x</p:attrName>
                                        </p:attrNameLst>
                                      </p:cBhvr>
                                      <p:tavLst>
                                        <p:tav tm="0">
                                          <p:val>
                                            <p:strVal val="#ppt_x"/>
                                          </p:val>
                                        </p:tav>
                                        <p:tav tm="100000">
                                          <p:val>
                                            <p:strVal val="#ppt_x"/>
                                          </p:val>
                                        </p:tav>
                                      </p:tavLst>
                                    </p:anim>
                                    <p:anim calcmode="lin" valueType="num">
                                      <p:cBhvr additive="base">
                                        <p:cTn id="16" dur="1000" fill="hold"/>
                                        <p:tgtEl>
                                          <p:spTgt spid="29"/>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250"/>
                                  </p:stCondLst>
                                  <p:childTnLst>
                                    <p:set>
                                      <p:cBhvr>
                                        <p:cTn id="18" dur="1" fill="hold">
                                          <p:stCondLst>
                                            <p:cond delay="0"/>
                                          </p:stCondLst>
                                        </p:cTn>
                                        <p:tgtEl>
                                          <p:spTgt spid="28"/>
                                        </p:tgtEl>
                                        <p:attrNameLst>
                                          <p:attrName>style.visibility</p:attrName>
                                        </p:attrNameLst>
                                      </p:cBhvr>
                                      <p:to>
                                        <p:strVal val="visible"/>
                                      </p:to>
                                    </p:set>
                                    <p:anim calcmode="lin" valueType="num">
                                      <p:cBhvr additive="base">
                                        <p:cTn id="19" dur="1000" fill="hold"/>
                                        <p:tgtEl>
                                          <p:spTgt spid="28"/>
                                        </p:tgtEl>
                                        <p:attrNameLst>
                                          <p:attrName>ppt_x</p:attrName>
                                        </p:attrNameLst>
                                      </p:cBhvr>
                                      <p:tavLst>
                                        <p:tav tm="0">
                                          <p:val>
                                            <p:strVal val="#ppt_x"/>
                                          </p:val>
                                        </p:tav>
                                        <p:tav tm="100000">
                                          <p:val>
                                            <p:strVal val="#ppt_x"/>
                                          </p:val>
                                        </p:tav>
                                      </p:tavLst>
                                    </p:anim>
                                    <p:anim calcmode="lin" valueType="num">
                                      <p:cBhvr additive="base">
                                        <p:cTn id="20" dur="1000" fill="hold"/>
                                        <p:tgtEl>
                                          <p:spTgt spid="28"/>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500"/>
                                  </p:stCondLst>
                                  <p:childTnLst>
                                    <p:set>
                                      <p:cBhvr>
                                        <p:cTn id="22" dur="1" fill="hold">
                                          <p:stCondLst>
                                            <p:cond delay="0"/>
                                          </p:stCondLst>
                                        </p:cTn>
                                        <p:tgtEl>
                                          <p:spTgt spid="27"/>
                                        </p:tgtEl>
                                        <p:attrNameLst>
                                          <p:attrName>style.visibility</p:attrName>
                                        </p:attrNameLst>
                                      </p:cBhvr>
                                      <p:to>
                                        <p:strVal val="visible"/>
                                      </p:to>
                                    </p:set>
                                    <p:anim calcmode="lin" valueType="num">
                                      <p:cBhvr additive="base">
                                        <p:cTn id="23" dur="1000" fill="hold"/>
                                        <p:tgtEl>
                                          <p:spTgt spid="27"/>
                                        </p:tgtEl>
                                        <p:attrNameLst>
                                          <p:attrName>ppt_x</p:attrName>
                                        </p:attrNameLst>
                                      </p:cBhvr>
                                      <p:tavLst>
                                        <p:tav tm="0">
                                          <p:val>
                                            <p:strVal val="#ppt_x"/>
                                          </p:val>
                                        </p:tav>
                                        <p:tav tm="100000">
                                          <p:val>
                                            <p:strVal val="#ppt_x"/>
                                          </p:val>
                                        </p:tav>
                                      </p:tavLst>
                                    </p:anim>
                                    <p:anim calcmode="lin" valueType="num">
                                      <p:cBhvr additive="base">
                                        <p:cTn id="24" dur="1000" fill="hold"/>
                                        <p:tgtEl>
                                          <p:spTgt spid="27"/>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750"/>
                                  </p:stCondLst>
                                  <p:childTnLst>
                                    <p:set>
                                      <p:cBhvr>
                                        <p:cTn id="26" dur="1" fill="hold">
                                          <p:stCondLst>
                                            <p:cond delay="0"/>
                                          </p:stCondLst>
                                        </p:cTn>
                                        <p:tgtEl>
                                          <p:spTgt spid="26"/>
                                        </p:tgtEl>
                                        <p:attrNameLst>
                                          <p:attrName>style.visibility</p:attrName>
                                        </p:attrNameLst>
                                      </p:cBhvr>
                                      <p:to>
                                        <p:strVal val="visible"/>
                                      </p:to>
                                    </p:set>
                                    <p:anim calcmode="lin" valueType="num">
                                      <p:cBhvr additive="base">
                                        <p:cTn id="27" dur="1000" fill="hold"/>
                                        <p:tgtEl>
                                          <p:spTgt spid="26"/>
                                        </p:tgtEl>
                                        <p:attrNameLst>
                                          <p:attrName>ppt_x</p:attrName>
                                        </p:attrNameLst>
                                      </p:cBhvr>
                                      <p:tavLst>
                                        <p:tav tm="0">
                                          <p:val>
                                            <p:strVal val="#ppt_x"/>
                                          </p:val>
                                        </p:tav>
                                        <p:tav tm="100000">
                                          <p:val>
                                            <p:strVal val="#ppt_x"/>
                                          </p:val>
                                        </p:tav>
                                      </p:tavLst>
                                    </p:anim>
                                    <p:anim calcmode="lin" valueType="num">
                                      <p:cBhvr additive="base">
                                        <p:cTn id="28" dur="1000" fill="hold"/>
                                        <p:tgtEl>
                                          <p:spTgt spid="26"/>
                                        </p:tgtEl>
                                        <p:attrNameLst>
                                          <p:attrName>ppt_y</p:attrName>
                                        </p:attrNameLst>
                                      </p:cBhvr>
                                      <p:tavLst>
                                        <p:tav tm="0">
                                          <p:val>
                                            <p:strVal val="1+#ppt_h/2"/>
                                          </p:val>
                                        </p:tav>
                                        <p:tav tm="100000">
                                          <p:val>
                                            <p:strVal val="#ppt_y"/>
                                          </p:val>
                                        </p:tav>
                                      </p:tavLst>
                                    </p:anim>
                                  </p:childTnLst>
                                </p:cTn>
                              </p:par>
                              <p:par>
                                <p:cTn id="29" presetID="2" presetClass="entr" presetSubtype="4" decel="100000" fill="hold" grpId="0" nodeType="withEffect">
                                  <p:stCondLst>
                                    <p:cond delay="1000"/>
                                  </p:stCondLst>
                                  <p:childTnLst>
                                    <p:set>
                                      <p:cBhvr>
                                        <p:cTn id="30" dur="1" fill="hold">
                                          <p:stCondLst>
                                            <p:cond delay="0"/>
                                          </p:stCondLst>
                                        </p:cTn>
                                        <p:tgtEl>
                                          <p:spTgt spid="25"/>
                                        </p:tgtEl>
                                        <p:attrNameLst>
                                          <p:attrName>style.visibility</p:attrName>
                                        </p:attrNameLst>
                                      </p:cBhvr>
                                      <p:to>
                                        <p:strVal val="visible"/>
                                      </p:to>
                                    </p:set>
                                    <p:anim calcmode="lin" valueType="num">
                                      <p:cBhvr additive="base">
                                        <p:cTn id="31" dur="1000" fill="hold"/>
                                        <p:tgtEl>
                                          <p:spTgt spid="25"/>
                                        </p:tgtEl>
                                        <p:attrNameLst>
                                          <p:attrName>ppt_x</p:attrName>
                                        </p:attrNameLst>
                                      </p:cBhvr>
                                      <p:tavLst>
                                        <p:tav tm="0">
                                          <p:val>
                                            <p:strVal val="#ppt_x"/>
                                          </p:val>
                                        </p:tav>
                                        <p:tav tm="100000">
                                          <p:val>
                                            <p:strVal val="#ppt_x"/>
                                          </p:val>
                                        </p:tav>
                                      </p:tavLst>
                                    </p:anim>
                                    <p:anim calcmode="lin" valueType="num">
                                      <p:cBhvr additive="base">
                                        <p:cTn id="32" dur="1000" fill="hold"/>
                                        <p:tgtEl>
                                          <p:spTgt spid="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P spid="29" grpId="0" animBg="1"/>
      <p:bldP spid="28" grpId="0" animBg="1"/>
      <p:bldP spid="27" grpId="0" animBg="1"/>
      <p:bldP spid="26" grpId="0" animBg="1"/>
      <p:bldP spid="25" grpId="0" animBg="1"/>
    </p:bld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44_Basic Layout">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40672C61-01B4-439A-8B26-2F9858DDB792}"/>
              </a:ext>
            </a:extLst>
          </p:cNvPr>
          <p:cNvSpPr>
            <a:spLocks noGrp="1"/>
          </p:cNvSpPr>
          <p:nvPr>
            <p:ph type="pic" sz="quarter" idx="19"/>
          </p:nvPr>
        </p:nvSpPr>
        <p:spPr>
          <a:xfrm>
            <a:off x="1942522" y="1784007"/>
            <a:ext cx="1135630" cy="1135626"/>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16" name="Picture Placeholder 15">
            <a:extLst>
              <a:ext uri="{FF2B5EF4-FFF2-40B4-BE49-F238E27FC236}">
                <a16:creationId xmlns:a16="http://schemas.microsoft.com/office/drawing/2014/main" id="{0E85D64A-CDD0-466A-B852-1F94D3235961}"/>
              </a:ext>
            </a:extLst>
          </p:cNvPr>
          <p:cNvSpPr>
            <a:spLocks noGrp="1"/>
          </p:cNvSpPr>
          <p:nvPr>
            <p:ph type="pic" sz="quarter" idx="20"/>
          </p:nvPr>
        </p:nvSpPr>
        <p:spPr>
          <a:xfrm>
            <a:off x="1942522" y="3116826"/>
            <a:ext cx="1135630" cy="1135626"/>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17" name="Picture Placeholder 16">
            <a:extLst>
              <a:ext uri="{FF2B5EF4-FFF2-40B4-BE49-F238E27FC236}">
                <a16:creationId xmlns:a16="http://schemas.microsoft.com/office/drawing/2014/main" id="{63E0D4B0-8BAE-4F02-A54E-E0537DD3FDBE}"/>
              </a:ext>
            </a:extLst>
          </p:cNvPr>
          <p:cNvSpPr>
            <a:spLocks noGrp="1"/>
          </p:cNvSpPr>
          <p:nvPr>
            <p:ph type="pic" sz="quarter" idx="21"/>
          </p:nvPr>
        </p:nvSpPr>
        <p:spPr>
          <a:xfrm>
            <a:off x="1942522" y="4449646"/>
            <a:ext cx="1135630" cy="1135626"/>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18" name="Picture Placeholder 17">
            <a:extLst>
              <a:ext uri="{FF2B5EF4-FFF2-40B4-BE49-F238E27FC236}">
                <a16:creationId xmlns:a16="http://schemas.microsoft.com/office/drawing/2014/main" id="{1F350ECE-262D-40A4-9DB1-5051FD6DB530}"/>
              </a:ext>
            </a:extLst>
          </p:cNvPr>
          <p:cNvSpPr>
            <a:spLocks noGrp="1"/>
          </p:cNvSpPr>
          <p:nvPr>
            <p:ph type="pic" sz="quarter" idx="22"/>
          </p:nvPr>
        </p:nvSpPr>
        <p:spPr>
          <a:xfrm>
            <a:off x="6688693" y="1784007"/>
            <a:ext cx="1135630" cy="1135626"/>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19" name="Picture Placeholder 18">
            <a:extLst>
              <a:ext uri="{FF2B5EF4-FFF2-40B4-BE49-F238E27FC236}">
                <a16:creationId xmlns:a16="http://schemas.microsoft.com/office/drawing/2014/main" id="{2B4EDD4E-F153-491E-9939-EC36D03BB952}"/>
              </a:ext>
            </a:extLst>
          </p:cNvPr>
          <p:cNvSpPr>
            <a:spLocks noGrp="1"/>
          </p:cNvSpPr>
          <p:nvPr>
            <p:ph type="pic" sz="quarter" idx="23"/>
          </p:nvPr>
        </p:nvSpPr>
        <p:spPr>
          <a:xfrm>
            <a:off x="6688693" y="3116826"/>
            <a:ext cx="1135630" cy="1135626"/>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20" name="Picture Placeholder 19">
            <a:extLst>
              <a:ext uri="{FF2B5EF4-FFF2-40B4-BE49-F238E27FC236}">
                <a16:creationId xmlns:a16="http://schemas.microsoft.com/office/drawing/2014/main" id="{DBECEE78-4AD8-4604-B012-803BBDEBD7EE}"/>
              </a:ext>
            </a:extLst>
          </p:cNvPr>
          <p:cNvSpPr>
            <a:spLocks noGrp="1"/>
          </p:cNvSpPr>
          <p:nvPr>
            <p:ph type="pic" sz="quarter" idx="24"/>
          </p:nvPr>
        </p:nvSpPr>
        <p:spPr>
          <a:xfrm>
            <a:off x="6688693" y="4449646"/>
            <a:ext cx="1135630" cy="1135626"/>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838200" y="365125"/>
            <a:ext cx="10515600" cy="434975"/>
          </a:xfrm>
        </p:spPr>
        <p:txBody>
          <a:bodyPr>
            <a:normAutofit/>
          </a:bodyPr>
          <a:lstStyle>
            <a:lvl1pPr algn="ctr">
              <a:defRPr sz="2400">
                <a:latin typeface="Raleway SemiBold" panose="020B0703030101060003" pitchFamily="34" charset="0"/>
              </a:defRPr>
            </a:lvl1pPr>
          </a:lstStyle>
          <a:p>
            <a:endParaRPr lang="id-ID"/>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838200" y="866775"/>
            <a:ext cx="10515600" cy="190500"/>
          </a:xfrm>
        </p:spPr>
        <p:txBody>
          <a:bodyPr>
            <a:noAutofit/>
          </a:bodyPr>
          <a:lstStyle>
            <a:lvl1pPr marL="0" indent="0" algn="ctr">
              <a:buNone/>
              <a:defRPr sz="1100">
                <a:solidFill>
                  <a:schemeClr val="bg1"/>
                </a:solidFill>
                <a:latin typeface="Raleway Thin" panose="020B0203030101060003" pitchFamily="34" charset="0"/>
              </a:defRPr>
            </a:lvl1pPr>
          </a:lstStyle>
          <a:p>
            <a:pPr lvl="0"/>
            <a:endParaRPr lang="id-ID"/>
          </a:p>
        </p:txBody>
      </p:sp>
    </p:spTree>
    <p:extLst>
      <p:ext uri="{BB962C8B-B14F-4D97-AF65-F5344CB8AC3E}">
        <p14:creationId xmlns:p14="http://schemas.microsoft.com/office/powerpoint/2010/main" val="62525504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anim calcmode="lin" valueType="num">
                                      <p:cBhvr additive="base">
                                        <p:cTn id="15" dur="1000" fill="hold"/>
                                        <p:tgtEl>
                                          <p:spTgt spid="15"/>
                                        </p:tgtEl>
                                        <p:attrNameLst>
                                          <p:attrName>ppt_x</p:attrName>
                                        </p:attrNameLst>
                                      </p:cBhvr>
                                      <p:tavLst>
                                        <p:tav tm="0">
                                          <p:val>
                                            <p:strVal val="#ppt_x"/>
                                          </p:val>
                                        </p:tav>
                                        <p:tav tm="100000">
                                          <p:val>
                                            <p:strVal val="#ppt_x"/>
                                          </p:val>
                                        </p:tav>
                                      </p:tavLst>
                                    </p:anim>
                                    <p:anim calcmode="lin" valueType="num">
                                      <p:cBhvr additive="base">
                                        <p:cTn id="16" dur="1000" fill="hold"/>
                                        <p:tgtEl>
                                          <p:spTgt spid="15"/>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250"/>
                                  </p:stCondLst>
                                  <p:childTnLst>
                                    <p:set>
                                      <p:cBhvr>
                                        <p:cTn id="18" dur="1" fill="hold">
                                          <p:stCondLst>
                                            <p:cond delay="0"/>
                                          </p:stCondLst>
                                        </p:cTn>
                                        <p:tgtEl>
                                          <p:spTgt spid="16"/>
                                        </p:tgtEl>
                                        <p:attrNameLst>
                                          <p:attrName>style.visibility</p:attrName>
                                        </p:attrNameLst>
                                      </p:cBhvr>
                                      <p:to>
                                        <p:strVal val="visible"/>
                                      </p:to>
                                    </p:set>
                                    <p:anim calcmode="lin" valueType="num">
                                      <p:cBhvr additive="base">
                                        <p:cTn id="19" dur="1000" fill="hold"/>
                                        <p:tgtEl>
                                          <p:spTgt spid="16"/>
                                        </p:tgtEl>
                                        <p:attrNameLst>
                                          <p:attrName>ppt_x</p:attrName>
                                        </p:attrNameLst>
                                      </p:cBhvr>
                                      <p:tavLst>
                                        <p:tav tm="0">
                                          <p:val>
                                            <p:strVal val="#ppt_x"/>
                                          </p:val>
                                        </p:tav>
                                        <p:tav tm="100000">
                                          <p:val>
                                            <p:strVal val="#ppt_x"/>
                                          </p:val>
                                        </p:tav>
                                      </p:tavLst>
                                    </p:anim>
                                    <p:anim calcmode="lin" valueType="num">
                                      <p:cBhvr additive="base">
                                        <p:cTn id="20" dur="1000" fill="hold"/>
                                        <p:tgtEl>
                                          <p:spTgt spid="16"/>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500"/>
                                  </p:stCondLst>
                                  <p:childTnLst>
                                    <p:set>
                                      <p:cBhvr>
                                        <p:cTn id="22" dur="1" fill="hold">
                                          <p:stCondLst>
                                            <p:cond delay="0"/>
                                          </p:stCondLst>
                                        </p:cTn>
                                        <p:tgtEl>
                                          <p:spTgt spid="17"/>
                                        </p:tgtEl>
                                        <p:attrNameLst>
                                          <p:attrName>style.visibility</p:attrName>
                                        </p:attrNameLst>
                                      </p:cBhvr>
                                      <p:to>
                                        <p:strVal val="visible"/>
                                      </p:to>
                                    </p:set>
                                    <p:anim calcmode="lin" valueType="num">
                                      <p:cBhvr additive="base">
                                        <p:cTn id="23" dur="1000" fill="hold"/>
                                        <p:tgtEl>
                                          <p:spTgt spid="17"/>
                                        </p:tgtEl>
                                        <p:attrNameLst>
                                          <p:attrName>ppt_x</p:attrName>
                                        </p:attrNameLst>
                                      </p:cBhvr>
                                      <p:tavLst>
                                        <p:tav tm="0">
                                          <p:val>
                                            <p:strVal val="#ppt_x"/>
                                          </p:val>
                                        </p:tav>
                                        <p:tav tm="100000">
                                          <p:val>
                                            <p:strVal val="#ppt_x"/>
                                          </p:val>
                                        </p:tav>
                                      </p:tavLst>
                                    </p:anim>
                                    <p:anim calcmode="lin" valueType="num">
                                      <p:cBhvr additive="base">
                                        <p:cTn id="24" dur="1000" fill="hold"/>
                                        <p:tgtEl>
                                          <p:spTgt spid="17"/>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1000"/>
                                  </p:stCondLst>
                                  <p:childTnLst>
                                    <p:set>
                                      <p:cBhvr>
                                        <p:cTn id="26" dur="1" fill="hold">
                                          <p:stCondLst>
                                            <p:cond delay="0"/>
                                          </p:stCondLst>
                                        </p:cTn>
                                        <p:tgtEl>
                                          <p:spTgt spid="18"/>
                                        </p:tgtEl>
                                        <p:attrNameLst>
                                          <p:attrName>style.visibility</p:attrName>
                                        </p:attrNameLst>
                                      </p:cBhvr>
                                      <p:to>
                                        <p:strVal val="visible"/>
                                      </p:to>
                                    </p:set>
                                    <p:anim calcmode="lin" valueType="num">
                                      <p:cBhvr additive="base">
                                        <p:cTn id="27" dur="1000" fill="hold"/>
                                        <p:tgtEl>
                                          <p:spTgt spid="18"/>
                                        </p:tgtEl>
                                        <p:attrNameLst>
                                          <p:attrName>ppt_x</p:attrName>
                                        </p:attrNameLst>
                                      </p:cBhvr>
                                      <p:tavLst>
                                        <p:tav tm="0">
                                          <p:val>
                                            <p:strVal val="#ppt_x"/>
                                          </p:val>
                                        </p:tav>
                                        <p:tav tm="100000">
                                          <p:val>
                                            <p:strVal val="#ppt_x"/>
                                          </p:val>
                                        </p:tav>
                                      </p:tavLst>
                                    </p:anim>
                                    <p:anim calcmode="lin" valueType="num">
                                      <p:cBhvr additive="base">
                                        <p:cTn id="28" dur="1000" fill="hold"/>
                                        <p:tgtEl>
                                          <p:spTgt spid="18"/>
                                        </p:tgtEl>
                                        <p:attrNameLst>
                                          <p:attrName>ppt_y</p:attrName>
                                        </p:attrNameLst>
                                      </p:cBhvr>
                                      <p:tavLst>
                                        <p:tav tm="0">
                                          <p:val>
                                            <p:strVal val="1+#ppt_h/2"/>
                                          </p:val>
                                        </p:tav>
                                        <p:tav tm="100000">
                                          <p:val>
                                            <p:strVal val="#ppt_y"/>
                                          </p:val>
                                        </p:tav>
                                      </p:tavLst>
                                    </p:anim>
                                  </p:childTnLst>
                                </p:cTn>
                              </p:par>
                              <p:par>
                                <p:cTn id="29" presetID="2" presetClass="entr" presetSubtype="4" decel="100000" fill="hold" grpId="0" nodeType="withEffect">
                                  <p:stCondLst>
                                    <p:cond delay="1250"/>
                                  </p:stCondLst>
                                  <p:childTnLst>
                                    <p:set>
                                      <p:cBhvr>
                                        <p:cTn id="30" dur="1" fill="hold">
                                          <p:stCondLst>
                                            <p:cond delay="0"/>
                                          </p:stCondLst>
                                        </p:cTn>
                                        <p:tgtEl>
                                          <p:spTgt spid="19"/>
                                        </p:tgtEl>
                                        <p:attrNameLst>
                                          <p:attrName>style.visibility</p:attrName>
                                        </p:attrNameLst>
                                      </p:cBhvr>
                                      <p:to>
                                        <p:strVal val="visible"/>
                                      </p:to>
                                    </p:set>
                                    <p:anim calcmode="lin" valueType="num">
                                      <p:cBhvr additive="base">
                                        <p:cTn id="31" dur="1000" fill="hold"/>
                                        <p:tgtEl>
                                          <p:spTgt spid="19"/>
                                        </p:tgtEl>
                                        <p:attrNameLst>
                                          <p:attrName>ppt_x</p:attrName>
                                        </p:attrNameLst>
                                      </p:cBhvr>
                                      <p:tavLst>
                                        <p:tav tm="0">
                                          <p:val>
                                            <p:strVal val="#ppt_x"/>
                                          </p:val>
                                        </p:tav>
                                        <p:tav tm="100000">
                                          <p:val>
                                            <p:strVal val="#ppt_x"/>
                                          </p:val>
                                        </p:tav>
                                      </p:tavLst>
                                    </p:anim>
                                    <p:anim calcmode="lin" valueType="num">
                                      <p:cBhvr additive="base">
                                        <p:cTn id="32" dur="1000" fill="hold"/>
                                        <p:tgtEl>
                                          <p:spTgt spid="19"/>
                                        </p:tgtEl>
                                        <p:attrNameLst>
                                          <p:attrName>ppt_y</p:attrName>
                                        </p:attrNameLst>
                                      </p:cBhvr>
                                      <p:tavLst>
                                        <p:tav tm="0">
                                          <p:val>
                                            <p:strVal val="1+#ppt_h/2"/>
                                          </p:val>
                                        </p:tav>
                                        <p:tav tm="100000">
                                          <p:val>
                                            <p:strVal val="#ppt_y"/>
                                          </p:val>
                                        </p:tav>
                                      </p:tavLst>
                                    </p:anim>
                                  </p:childTnLst>
                                </p:cTn>
                              </p:par>
                              <p:par>
                                <p:cTn id="33" presetID="2" presetClass="entr" presetSubtype="4" decel="100000" fill="hold" grpId="0" nodeType="withEffect">
                                  <p:stCondLst>
                                    <p:cond delay="1500"/>
                                  </p:stCondLst>
                                  <p:childTnLst>
                                    <p:set>
                                      <p:cBhvr>
                                        <p:cTn id="34" dur="1" fill="hold">
                                          <p:stCondLst>
                                            <p:cond delay="0"/>
                                          </p:stCondLst>
                                        </p:cTn>
                                        <p:tgtEl>
                                          <p:spTgt spid="20"/>
                                        </p:tgtEl>
                                        <p:attrNameLst>
                                          <p:attrName>style.visibility</p:attrName>
                                        </p:attrNameLst>
                                      </p:cBhvr>
                                      <p:to>
                                        <p:strVal val="visible"/>
                                      </p:to>
                                    </p:set>
                                    <p:anim calcmode="lin" valueType="num">
                                      <p:cBhvr additive="base">
                                        <p:cTn id="35" dur="1000" fill="hold"/>
                                        <p:tgtEl>
                                          <p:spTgt spid="20"/>
                                        </p:tgtEl>
                                        <p:attrNameLst>
                                          <p:attrName>ppt_x</p:attrName>
                                        </p:attrNameLst>
                                      </p:cBhvr>
                                      <p:tavLst>
                                        <p:tav tm="0">
                                          <p:val>
                                            <p:strVal val="#ppt_x"/>
                                          </p:val>
                                        </p:tav>
                                        <p:tav tm="100000">
                                          <p:val>
                                            <p:strVal val="#ppt_x"/>
                                          </p:val>
                                        </p:tav>
                                      </p:tavLst>
                                    </p:anim>
                                    <p:anim calcmode="lin" valueType="num">
                                      <p:cBhvr additive="base">
                                        <p:cTn id="36" dur="10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P spid="18" grpId="0" animBg="1"/>
      <p:bldP spid="19" grpId="0" animBg="1"/>
      <p:bldP spid="20" grpId="0" animBg="1"/>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6AC3B3-B10D-C947-8E48-8A4A49592026}"/>
              </a:ext>
            </a:extLst>
          </p:cNvPr>
          <p:cNvSpPr>
            <a:spLocks noGrp="1"/>
          </p:cNvSpPr>
          <p:nvPr>
            <p:ph type="title"/>
          </p:nvPr>
        </p:nvSpPr>
        <p:spPr>
          <a:xfrm>
            <a:off x="838200" y="365125"/>
            <a:ext cx="10515600" cy="1325563"/>
          </a:xfrm>
          <a:prstGeom prst="rect">
            <a:avLst/>
          </a:prstGeom>
        </p:spPr>
        <p:txBody>
          <a:bodyPr/>
          <a:lstStyle/>
          <a:p>
            <a:r>
              <a:rPr lang="en-GB"/>
              <a:t>Click to edit Master title style</a:t>
            </a:r>
            <a:endParaRPr lang="en-US"/>
          </a:p>
        </p:txBody>
      </p:sp>
    </p:spTree>
    <p:extLst>
      <p:ext uri="{BB962C8B-B14F-4D97-AF65-F5344CB8AC3E}">
        <p14:creationId xmlns:p14="http://schemas.microsoft.com/office/powerpoint/2010/main" val="206982651"/>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45_Basic Layout">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5838BF94-56CD-4BDA-9257-0476FA5EDD4C}"/>
              </a:ext>
            </a:extLst>
          </p:cNvPr>
          <p:cNvSpPr>
            <a:spLocks noGrp="1"/>
          </p:cNvSpPr>
          <p:nvPr>
            <p:ph type="pic" sz="quarter" idx="20"/>
          </p:nvPr>
        </p:nvSpPr>
        <p:spPr>
          <a:xfrm>
            <a:off x="1175785" y="1895505"/>
            <a:ext cx="1135630" cy="1135626"/>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23" name="Picture Placeholder 22">
            <a:extLst>
              <a:ext uri="{FF2B5EF4-FFF2-40B4-BE49-F238E27FC236}">
                <a16:creationId xmlns:a16="http://schemas.microsoft.com/office/drawing/2014/main" id="{7BCC0B1E-78D2-4B32-9BE4-8194F7C4BFF4}"/>
              </a:ext>
            </a:extLst>
          </p:cNvPr>
          <p:cNvSpPr>
            <a:spLocks noGrp="1"/>
          </p:cNvSpPr>
          <p:nvPr>
            <p:ph type="pic" sz="quarter" idx="21"/>
          </p:nvPr>
        </p:nvSpPr>
        <p:spPr>
          <a:xfrm>
            <a:off x="1175785" y="3409673"/>
            <a:ext cx="1135630" cy="1135626"/>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24" name="Picture Placeholder 23">
            <a:extLst>
              <a:ext uri="{FF2B5EF4-FFF2-40B4-BE49-F238E27FC236}">
                <a16:creationId xmlns:a16="http://schemas.microsoft.com/office/drawing/2014/main" id="{D9A4F74F-4D91-4A35-9A5B-1DECC15D04AC}"/>
              </a:ext>
            </a:extLst>
          </p:cNvPr>
          <p:cNvSpPr>
            <a:spLocks noGrp="1"/>
          </p:cNvSpPr>
          <p:nvPr>
            <p:ph type="pic" sz="quarter" idx="22"/>
          </p:nvPr>
        </p:nvSpPr>
        <p:spPr>
          <a:xfrm>
            <a:off x="4519729" y="1895505"/>
            <a:ext cx="1135630" cy="1135626"/>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25" name="Picture Placeholder 24">
            <a:extLst>
              <a:ext uri="{FF2B5EF4-FFF2-40B4-BE49-F238E27FC236}">
                <a16:creationId xmlns:a16="http://schemas.microsoft.com/office/drawing/2014/main" id="{3573491A-EAB5-4A09-8701-DEBC7A4B5964}"/>
              </a:ext>
            </a:extLst>
          </p:cNvPr>
          <p:cNvSpPr>
            <a:spLocks noGrp="1"/>
          </p:cNvSpPr>
          <p:nvPr>
            <p:ph type="pic" sz="quarter" idx="23"/>
          </p:nvPr>
        </p:nvSpPr>
        <p:spPr>
          <a:xfrm>
            <a:off x="4519729" y="3409673"/>
            <a:ext cx="1135630" cy="1135626"/>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26" name="Picture Placeholder 25">
            <a:extLst>
              <a:ext uri="{FF2B5EF4-FFF2-40B4-BE49-F238E27FC236}">
                <a16:creationId xmlns:a16="http://schemas.microsoft.com/office/drawing/2014/main" id="{4228FFB8-3B4D-41D3-8871-22D90E089E07}"/>
              </a:ext>
            </a:extLst>
          </p:cNvPr>
          <p:cNvSpPr>
            <a:spLocks noGrp="1"/>
          </p:cNvSpPr>
          <p:nvPr>
            <p:ph type="pic" sz="quarter" idx="24"/>
          </p:nvPr>
        </p:nvSpPr>
        <p:spPr>
          <a:xfrm>
            <a:off x="7863670" y="1895505"/>
            <a:ext cx="1135630" cy="1135626"/>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27" name="Picture Placeholder 26">
            <a:extLst>
              <a:ext uri="{FF2B5EF4-FFF2-40B4-BE49-F238E27FC236}">
                <a16:creationId xmlns:a16="http://schemas.microsoft.com/office/drawing/2014/main" id="{EE2067C7-BD17-4DEB-B6CE-6B1A3CC68029}"/>
              </a:ext>
            </a:extLst>
          </p:cNvPr>
          <p:cNvSpPr>
            <a:spLocks noGrp="1"/>
          </p:cNvSpPr>
          <p:nvPr>
            <p:ph type="pic" sz="quarter" idx="25"/>
          </p:nvPr>
        </p:nvSpPr>
        <p:spPr>
          <a:xfrm>
            <a:off x="7863670" y="3409673"/>
            <a:ext cx="1135630" cy="1135626"/>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838200" y="365125"/>
            <a:ext cx="10515600" cy="434975"/>
          </a:xfrm>
        </p:spPr>
        <p:txBody>
          <a:bodyPr>
            <a:normAutofit/>
          </a:bodyPr>
          <a:lstStyle>
            <a:lvl1pPr algn="ctr">
              <a:defRPr sz="2400">
                <a:latin typeface="Raleway SemiBold" panose="020B0703030101060003" pitchFamily="34" charset="0"/>
              </a:defRPr>
            </a:lvl1pPr>
          </a:lstStyle>
          <a:p>
            <a:endParaRPr lang="id-ID"/>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838200" y="866775"/>
            <a:ext cx="10515600" cy="190500"/>
          </a:xfrm>
        </p:spPr>
        <p:txBody>
          <a:bodyPr>
            <a:noAutofit/>
          </a:bodyPr>
          <a:lstStyle>
            <a:lvl1pPr marL="0" indent="0" algn="ctr">
              <a:buNone/>
              <a:defRPr sz="1100">
                <a:solidFill>
                  <a:schemeClr val="bg1"/>
                </a:solidFill>
                <a:latin typeface="Raleway Thin" panose="020B0203030101060003" pitchFamily="34" charset="0"/>
              </a:defRPr>
            </a:lvl1pPr>
          </a:lstStyle>
          <a:p>
            <a:pPr lvl="0"/>
            <a:endParaRPr lang="id-ID"/>
          </a:p>
        </p:txBody>
      </p:sp>
    </p:spTree>
    <p:extLst>
      <p:ext uri="{BB962C8B-B14F-4D97-AF65-F5344CB8AC3E}">
        <p14:creationId xmlns:p14="http://schemas.microsoft.com/office/powerpoint/2010/main" val="10504644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anim calcmode="lin" valueType="num">
                                      <p:cBhvr additive="base">
                                        <p:cTn id="15" dur="1000" fill="hold"/>
                                        <p:tgtEl>
                                          <p:spTgt spid="22"/>
                                        </p:tgtEl>
                                        <p:attrNameLst>
                                          <p:attrName>ppt_x</p:attrName>
                                        </p:attrNameLst>
                                      </p:cBhvr>
                                      <p:tavLst>
                                        <p:tav tm="0">
                                          <p:val>
                                            <p:strVal val="#ppt_x"/>
                                          </p:val>
                                        </p:tav>
                                        <p:tav tm="100000">
                                          <p:val>
                                            <p:strVal val="#ppt_x"/>
                                          </p:val>
                                        </p:tav>
                                      </p:tavLst>
                                    </p:anim>
                                    <p:anim calcmode="lin" valueType="num">
                                      <p:cBhvr additive="base">
                                        <p:cTn id="16" dur="1000" fill="hold"/>
                                        <p:tgtEl>
                                          <p:spTgt spid="22"/>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250"/>
                                  </p:stCondLst>
                                  <p:childTnLst>
                                    <p:set>
                                      <p:cBhvr>
                                        <p:cTn id="18" dur="1" fill="hold">
                                          <p:stCondLst>
                                            <p:cond delay="0"/>
                                          </p:stCondLst>
                                        </p:cTn>
                                        <p:tgtEl>
                                          <p:spTgt spid="23"/>
                                        </p:tgtEl>
                                        <p:attrNameLst>
                                          <p:attrName>style.visibility</p:attrName>
                                        </p:attrNameLst>
                                      </p:cBhvr>
                                      <p:to>
                                        <p:strVal val="visible"/>
                                      </p:to>
                                    </p:set>
                                    <p:anim calcmode="lin" valueType="num">
                                      <p:cBhvr additive="base">
                                        <p:cTn id="19" dur="1000" fill="hold"/>
                                        <p:tgtEl>
                                          <p:spTgt spid="23"/>
                                        </p:tgtEl>
                                        <p:attrNameLst>
                                          <p:attrName>ppt_x</p:attrName>
                                        </p:attrNameLst>
                                      </p:cBhvr>
                                      <p:tavLst>
                                        <p:tav tm="0">
                                          <p:val>
                                            <p:strVal val="#ppt_x"/>
                                          </p:val>
                                        </p:tav>
                                        <p:tav tm="100000">
                                          <p:val>
                                            <p:strVal val="#ppt_x"/>
                                          </p:val>
                                        </p:tav>
                                      </p:tavLst>
                                    </p:anim>
                                    <p:anim calcmode="lin" valueType="num">
                                      <p:cBhvr additive="base">
                                        <p:cTn id="20" dur="1000" fill="hold"/>
                                        <p:tgtEl>
                                          <p:spTgt spid="23"/>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500"/>
                                  </p:stCondLst>
                                  <p:childTnLst>
                                    <p:set>
                                      <p:cBhvr>
                                        <p:cTn id="22" dur="1" fill="hold">
                                          <p:stCondLst>
                                            <p:cond delay="0"/>
                                          </p:stCondLst>
                                        </p:cTn>
                                        <p:tgtEl>
                                          <p:spTgt spid="24"/>
                                        </p:tgtEl>
                                        <p:attrNameLst>
                                          <p:attrName>style.visibility</p:attrName>
                                        </p:attrNameLst>
                                      </p:cBhvr>
                                      <p:to>
                                        <p:strVal val="visible"/>
                                      </p:to>
                                    </p:set>
                                    <p:anim calcmode="lin" valueType="num">
                                      <p:cBhvr additive="base">
                                        <p:cTn id="23" dur="1000" fill="hold"/>
                                        <p:tgtEl>
                                          <p:spTgt spid="24"/>
                                        </p:tgtEl>
                                        <p:attrNameLst>
                                          <p:attrName>ppt_x</p:attrName>
                                        </p:attrNameLst>
                                      </p:cBhvr>
                                      <p:tavLst>
                                        <p:tav tm="0">
                                          <p:val>
                                            <p:strVal val="#ppt_x"/>
                                          </p:val>
                                        </p:tav>
                                        <p:tav tm="100000">
                                          <p:val>
                                            <p:strVal val="#ppt_x"/>
                                          </p:val>
                                        </p:tav>
                                      </p:tavLst>
                                    </p:anim>
                                    <p:anim calcmode="lin" valueType="num">
                                      <p:cBhvr additive="base">
                                        <p:cTn id="24" dur="1000" fill="hold"/>
                                        <p:tgtEl>
                                          <p:spTgt spid="24"/>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750"/>
                                  </p:stCondLst>
                                  <p:childTnLst>
                                    <p:set>
                                      <p:cBhvr>
                                        <p:cTn id="26" dur="1" fill="hold">
                                          <p:stCondLst>
                                            <p:cond delay="0"/>
                                          </p:stCondLst>
                                        </p:cTn>
                                        <p:tgtEl>
                                          <p:spTgt spid="25"/>
                                        </p:tgtEl>
                                        <p:attrNameLst>
                                          <p:attrName>style.visibility</p:attrName>
                                        </p:attrNameLst>
                                      </p:cBhvr>
                                      <p:to>
                                        <p:strVal val="visible"/>
                                      </p:to>
                                    </p:set>
                                    <p:anim calcmode="lin" valueType="num">
                                      <p:cBhvr additive="base">
                                        <p:cTn id="27" dur="1000" fill="hold"/>
                                        <p:tgtEl>
                                          <p:spTgt spid="25"/>
                                        </p:tgtEl>
                                        <p:attrNameLst>
                                          <p:attrName>ppt_x</p:attrName>
                                        </p:attrNameLst>
                                      </p:cBhvr>
                                      <p:tavLst>
                                        <p:tav tm="0">
                                          <p:val>
                                            <p:strVal val="#ppt_x"/>
                                          </p:val>
                                        </p:tav>
                                        <p:tav tm="100000">
                                          <p:val>
                                            <p:strVal val="#ppt_x"/>
                                          </p:val>
                                        </p:tav>
                                      </p:tavLst>
                                    </p:anim>
                                    <p:anim calcmode="lin" valueType="num">
                                      <p:cBhvr additive="base">
                                        <p:cTn id="28" dur="1000" fill="hold"/>
                                        <p:tgtEl>
                                          <p:spTgt spid="25"/>
                                        </p:tgtEl>
                                        <p:attrNameLst>
                                          <p:attrName>ppt_y</p:attrName>
                                        </p:attrNameLst>
                                      </p:cBhvr>
                                      <p:tavLst>
                                        <p:tav tm="0">
                                          <p:val>
                                            <p:strVal val="1+#ppt_h/2"/>
                                          </p:val>
                                        </p:tav>
                                        <p:tav tm="100000">
                                          <p:val>
                                            <p:strVal val="#ppt_y"/>
                                          </p:val>
                                        </p:tav>
                                      </p:tavLst>
                                    </p:anim>
                                  </p:childTnLst>
                                </p:cTn>
                              </p:par>
                              <p:par>
                                <p:cTn id="29" presetID="2" presetClass="entr" presetSubtype="4" decel="100000" fill="hold" grpId="0" nodeType="withEffect">
                                  <p:stCondLst>
                                    <p:cond delay="1000"/>
                                  </p:stCondLst>
                                  <p:childTnLst>
                                    <p:set>
                                      <p:cBhvr>
                                        <p:cTn id="30" dur="1" fill="hold">
                                          <p:stCondLst>
                                            <p:cond delay="0"/>
                                          </p:stCondLst>
                                        </p:cTn>
                                        <p:tgtEl>
                                          <p:spTgt spid="26"/>
                                        </p:tgtEl>
                                        <p:attrNameLst>
                                          <p:attrName>style.visibility</p:attrName>
                                        </p:attrNameLst>
                                      </p:cBhvr>
                                      <p:to>
                                        <p:strVal val="visible"/>
                                      </p:to>
                                    </p:set>
                                    <p:anim calcmode="lin" valueType="num">
                                      <p:cBhvr additive="base">
                                        <p:cTn id="31" dur="1000" fill="hold"/>
                                        <p:tgtEl>
                                          <p:spTgt spid="26"/>
                                        </p:tgtEl>
                                        <p:attrNameLst>
                                          <p:attrName>ppt_x</p:attrName>
                                        </p:attrNameLst>
                                      </p:cBhvr>
                                      <p:tavLst>
                                        <p:tav tm="0">
                                          <p:val>
                                            <p:strVal val="#ppt_x"/>
                                          </p:val>
                                        </p:tav>
                                        <p:tav tm="100000">
                                          <p:val>
                                            <p:strVal val="#ppt_x"/>
                                          </p:val>
                                        </p:tav>
                                      </p:tavLst>
                                    </p:anim>
                                    <p:anim calcmode="lin" valueType="num">
                                      <p:cBhvr additive="base">
                                        <p:cTn id="32" dur="1000" fill="hold"/>
                                        <p:tgtEl>
                                          <p:spTgt spid="26"/>
                                        </p:tgtEl>
                                        <p:attrNameLst>
                                          <p:attrName>ppt_y</p:attrName>
                                        </p:attrNameLst>
                                      </p:cBhvr>
                                      <p:tavLst>
                                        <p:tav tm="0">
                                          <p:val>
                                            <p:strVal val="1+#ppt_h/2"/>
                                          </p:val>
                                        </p:tav>
                                        <p:tav tm="100000">
                                          <p:val>
                                            <p:strVal val="#ppt_y"/>
                                          </p:val>
                                        </p:tav>
                                      </p:tavLst>
                                    </p:anim>
                                  </p:childTnLst>
                                </p:cTn>
                              </p:par>
                              <p:par>
                                <p:cTn id="33" presetID="2" presetClass="entr" presetSubtype="4" decel="100000" fill="hold" grpId="0" nodeType="withEffect">
                                  <p:stCondLst>
                                    <p:cond delay="1250"/>
                                  </p:stCondLst>
                                  <p:childTnLst>
                                    <p:set>
                                      <p:cBhvr>
                                        <p:cTn id="34" dur="1" fill="hold">
                                          <p:stCondLst>
                                            <p:cond delay="0"/>
                                          </p:stCondLst>
                                        </p:cTn>
                                        <p:tgtEl>
                                          <p:spTgt spid="27"/>
                                        </p:tgtEl>
                                        <p:attrNameLst>
                                          <p:attrName>style.visibility</p:attrName>
                                        </p:attrNameLst>
                                      </p:cBhvr>
                                      <p:to>
                                        <p:strVal val="visible"/>
                                      </p:to>
                                    </p:set>
                                    <p:anim calcmode="lin" valueType="num">
                                      <p:cBhvr additive="base">
                                        <p:cTn id="35" dur="1000" fill="hold"/>
                                        <p:tgtEl>
                                          <p:spTgt spid="27"/>
                                        </p:tgtEl>
                                        <p:attrNameLst>
                                          <p:attrName>ppt_x</p:attrName>
                                        </p:attrNameLst>
                                      </p:cBhvr>
                                      <p:tavLst>
                                        <p:tav tm="0">
                                          <p:val>
                                            <p:strVal val="#ppt_x"/>
                                          </p:val>
                                        </p:tav>
                                        <p:tav tm="100000">
                                          <p:val>
                                            <p:strVal val="#ppt_x"/>
                                          </p:val>
                                        </p:tav>
                                      </p:tavLst>
                                    </p:anim>
                                    <p:anim calcmode="lin" valueType="num">
                                      <p:cBhvr additive="base">
                                        <p:cTn id="36" dur="1000" fill="hold"/>
                                        <p:tgtEl>
                                          <p:spTgt spid="2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25" grpId="0" animBg="1"/>
      <p:bldP spid="26" grpId="0" animBg="1"/>
      <p:bldP spid="27" grpId="0" animBg="1"/>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46_Basic Layout">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id="{952579BB-7783-48C6-A03E-00D9FDBB0CCD}"/>
              </a:ext>
            </a:extLst>
          </p:cNvPr>
          <p:cNvSpPr>
            <a:spLocks noGrp="1"/>
          </p:cNvSpPr>
          <p:nvPr>
            <p:ph type="pic" sz="quarter" idx="21"/>
          </p:nvPr>
        </p:nvSpPr>
        <p:spPr>
          <a:xfrm>
            <a:off x="1913209" y="1448655"/>
            <a:ext cx="1135630" cy="1135626"/>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19" name="Picture Placeholder 18">
            <a:extLst>
              <a:ext uri="{FF2B5EF4-FFF2-40B4-BE49-F238E27FC236}">
                <a16:creationId xmlns:a16="http://schemas.microsoft.com/office/drawing/2014/main" id="{C3CD4380-08CC-4239-982C-ECE417E08627}"/>
              </a:ext>
            </a:extLst>
          </p:cNvPr>
          <p:cNvSpPr>
            <a:spLocks noGrp="1"/>
          </p:cNvSpPr>
          <p:nvPr>
            <p:ph type="pic" sz="quarter" idx="22"/>
          </p:nvPr>
        </p:nvSpPr>
        <p:spPr>
          <a:xfrm>
            <a:off x="4312278" y="1448655"/>
            <a:ext cx="1135630" cy="1135626"/>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20" name="Picture Placeholder 19">
            <a:extLst>
              <a:ext uri="{FF2B5EF4-FFF2-40B4-BE49-F238E27FC236}">
                <a16:creationId xmlns:a16="http://schemas.microsoft.com/office/drawing/2014/main" id="{424B1AD4-A8E9-4F19-A3C5-A240402D1E2D}"/>
              </a:ext>
            </a:extLst>
          </p:cNvPr>
          <p:cNvSpPr>
            <a:spLocks noGrp="1"/>
          </p:cNvSpPr>
          <p:nvPr>
            <p:ph type="pic" sz="quarter" idx="23"/>
          </p:nvPr>
        </p:nvSpPr>
        <p:spPr>
          <a:xfrm>
            <a:off x="6711347" y="1448655"/>
            <a:ext cx="1135630" cy="1135626"/>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21" name="Picture Placeholder 20">
            <a:extLst>
              <a:ext uri="{FF2B5EF4-FFF2-40B4-BE49-F238E27FC236}">
                <a16:creationId xmlns:a16="http://schemas.microsoft.com/office/drawing/2014/main" id="{291ABBBD-3F84-4912-BF27-EA4C7D37C650}"/>
              </a:ext>
            </a:extLst>
          </p:cNvPr>
          <p:cNvSpPr>
            <a:spLocks noGrp="1"/>
          </p:cNvSpPr>
          <p:nvPr>
            <p:ph type="pic" sz="quarter" idx="24"/>
          </p:nvPr>
        </p:nvSpPr>
        <p:spPr>
          <a:xfrm>
            <a:off x="9110416" y="1448655"/>
            <a:ext cx="1135630" cy="1135626"/>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28" name="Picture Placeholder 27">
            <a:extLst>
              <a:ext uri="{FF2B5EF4-FFF2-40B4-BE49-F238E27FC236}">
                <a16:creationId xmlns:a16="http://schemas.microsoft.com/office/drawing/2014/main" id="{82FA1F52-581A-4484-B02D-63EB70181DC3}"/>
              </a:ext>
            </a:extLst>
          </p:cNvPr>
          <p:cNvSpPr>
            <a:spLocks noGrp="1"/>
          </p:cNvSpPr>
          <p:nvPr>
            <p:ph type="pic" sz="quarter" idx="25"/>
          </p:nvPr>
        </p:nvSpPr>
        <p:spPr>
          <a:xfrm>
            <a:off x="1913209" y="3826525"/>
            <a:ext cx="1135630" cy="1135626"/>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29" name="Picture Placeholder 28">
            <a:extLst>
              <a:ext uri="{FF2B5EF4-FFF2-40B4-BE49-F238E27FC236}">
                <a16:creationId xmlns:a16="http://schemas.microsoft.com/office/drawing/2014/main" id="{AFE510EB-8613-48ED-B13B-61C173CC87AF}"/>
              </a:ext>
            </a:extLst>
          </p:cNvPr>
          <p:cNvSpPr>
            <a:spLocks noGrp="1"/>
          </p:cNvSpPr>
          <p:nvPr>
            <p:ph type="pic" sz="quarter" idx="26"/>
          </p:nvPr>
        </p:nvSpPr>
        <p:spPr>
          <a:xfrm>
            <a:off x="4312278" y="3826525"/>
            <a:ext cx="1135630" cy="1135626"/>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30" name="Picture Placeholder 29">
            <a:extLst>
              <a:ext uri="{FF2B5EF4-FFF2-40B4-BE49-F238E27FC236}">
                <a16:creationId xmlns:a16="http://schemas.microsoft.com/office/drawing/2014/main" id="{68C6C89A-72C8-468B-9A70-ED7551F26D8B}"/>
              </a:ext>
            </a:extLst>
          </p:cNvPr>
          <p:cNvSpPr>
            <a:spLocks noGrp="1"/>
          </p:cNvSpPr>
          <p:nvPr>
            <p:ph type="pic" sz="quarter" idx="27"/>
          </p:nvPr>
        </p:nvSpPr>
        <p:spPr>
          <a:xfrm>
            <a:off x="6711347" y="3826525"/>
            <a:ext cx="1135630" cy="1135626"/>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31" name="Picture Placeholder 30">
            <a:extLst>
              <a:ext uri="{FF2B5EF4-FFF2-40B4-BE49-F238E27FC236}">
                <a16:creationId xmlns:a16="http://schemas.microsoft.com/office/drawing/2014/main" id="{60E0B6BF-7B7D-437C-A1C3-BF2943B8070C}"/>
              </a:ext>
            </a:extLst>
          </p:cNvPr>
          <p:cNvSpPr>
            <a:spLocks noGrp="1"/>
          </p:cNvSpPr>
          <p:nvPr>
            <p:ph type="pic" sz="quarter" idx="28"/>
          </p:nvPr>
        </p:nvSpPr>
        <p:spPr>
          <a:xfrm>
            <a:off x="9110416" y="3826525"/>
            <a:ext cx="1135630" cy="1135626"/>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838200" y="365125"/>
            <a:ext cx="10515600" cy="434975"/>
          </a:xfrm>
        </p:spPr>
        <p:txBody>
          <a:bodyPr>
            <a:normAutofit/>
          </a:bodyPr>
          <a:lstStyle>
            <a:lvl1pPr algn="ctr">
              <a:defRPr sz="2400">
                <a:latin typeface="Raleway SemiBold" panose="020B0703030101060003" pitchFamily="34" charset="0"/>
              </a:defRPr>
            </a:lvl1pPr>
          </a:lstStyle>
          <a:p>
            <a:endParaRPr lang="id-ID"/>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838200" y="866775"/>
            <a:ext cx="10515600" cy="190500"/>
          </a:xfrm>
        </p:spPr>
        <p:txBody>
          <a:bodyPr>
            <a:noAutofit/>
          </a:bodyPr>
          <a:lstStyle>
            <a:lvl1pPr marL="0" indent="0" algn="ctr">
              <a:buNone/>
              <a:defRPr sz="1100">
                <a:solidFill>
                  <a:schemeClr val="bg1"/>
                </a:solidFill>
                <a:latin typeface="Raleway Thin" panose="020B0203030101060003" pitchFamily="34" charset="0"/>
              </a:defRPr>
            </a:lvl1pPr>
          </a:lstStyle>
          <a:p>
            <a:pPr lvl="0"/>
            <a:endParaRPr lang="id-ID"/>
          </a:p>
        </p:txBody>
      </p:sp>
    </p:spTree>
    <p:extLst>
      <p:ext uri="{BB962C8B-B14F-4D97-AF65-F5344CB8AC3E}">
        <p14:creationId xmlns:p14="http://schemas.microsoft.com/office/powerpoint/2010/main" val="358374246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anim calcmode="lin" valueType="num">
                                      <p:cBhvr additive="base">
                                        <p:cTn id="15" dur="1000" fill="hold"/>
                                        <p:tgtEl>
                                          <p:spTgt spid="18"/>
                                        </p:tgtEl>
                                        <p:attrNameLst>
                                          <p:attrName>ppt_x</p:attrName>
                                        </p:attrNameLst>
                                      </p:cBhvr>
                                      <p:tavLst>
                                        <p:tav tm="0">
                                          <p:val>
                                            <p:strVal val="#ppt_x"/>
                                          </p:val>
                                        </p:tav>
                                        <p:tav tm="100000">
                                          <p:val>
                                            <p:strVal val="#ppt_x"/>
                                          </p:val>
                                        </p:tav>
                                      </p:tavLst>
                                    </p:anim>
                                    <p:anim calcmode="lin" valueType="num">
                                      <p:cBhvr additive="base">
                                        <p:cTn id="16" dur="1000" fill="hold"/>
                                        <p:tgtEl>
                                          <p:spTgt spid="18"/>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250"/>
                                  </p:stCondLst>
                                  <p:childTnLst>
                                    <p:set>
                                      <p:cBhvr>
                                        <p:cTn id="18" dur="1" fill="hold">
                                          <p:stCondLst>
                                            <p:cond delay="0"/>
                                          </p:stCondLst>
                                        </p:cTn>
                                        <p:tgtEl>
                                          <p:spTgt spid="19"/>
                                        </p:tgtEl>
                                        <p:attrNameLst>
                                          <p:attrName>style.visibility</p:attrName>
                                        </p:attrNameLst>
                                      </p:cBhvr>
                                      <p:to>
                                        <p:strVal val="visible"/>
                                      </p:to>
                                    </p:set>
                                    <p:anim calcmode="lin" valueType="num">
                                      <p:cBhvr additive="base">
                                        <p:cTn id="19" dur="1000" fill="hold"/>
                                        <p:tgtEl>
                                          <p:spTgt spid="19"/>
                                        </p:tgtEl>
                                        <p:attrNameLst>
                                          <p:attrName>ppt_x</p:attrName>
                                        </p:attrNameLst>
                                      </p:cBhvr>
                                      <p:tavLst>
                                        <p:tav tm="0">
                                          <p:val>
                                            <p:strVal val="#ppt_x"/>
                                          </p:val>
                                        </p:tav>
                                        <p:tav tm="100000">
                                          <p:val>
                                            <p:strVal val="#ppt_x"/>
                                          </p:val>
                                        </p:tav>
                                      </p:tavLst>
                                    </p:anim>
                                    <p:anim calcmode="lin" valueType="num">
                                      <p:cBhvr additive="base">
                                        <p:cTn id="20" dur="1000" fill="hold"/>
                                        <p:tgtEl>
                                          <p:spTgt spid="19"/>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500"/>
                                  </p:stCondLst>
                                  <p:childTnLst>
                                    <p:set>
                                      <p:cBhvr>
                                        <p:cTn id="22" dur="1" fill="hold">
                                          <p:stCondLst>
                                            <p:cond delay="0"/>
                                          </p:stCondLst>
                                        </p:cTn>
                                        <p:tgtEl>
                                          <p:spTgt spid="20"/>
                                        </p:tgtEl>
                                        <p:attrNameLst>
                                          <p:attrName>style.visibility</p:attrName>
                                        </p:attrNameLst>
                                      </p:cBhvr>
                                      <p:to>
                                        <p:strVal val="visible"/>
                                      </p:to>
                                    </p:set>
                                    <p:anim calcmode="lin" valueType="num">
                                      <p:cBhvr additive="base">
                                        <p:cTn id="23" dur="1000" fill="hold"/>
                                        <p:tgtEl>
                                          <p:spTgt spid="20"/>
                                        </p:tgtEl>
                                        <p:attrNameLst>
                                          <p:attrName>ppt_x</p:attrName>
                                        </p:attrNameLst>
                                      </p:cBhvr>
                                      <p:tavLst>
                                        <p:tav tm="0">
                                          <p:val>
                                            <p:strVal val="#ppt_x"/>
                                          </p:val>
                                        </p:tav>
                                        <p:tav tm="100000">
                                          <p:val>
                                            <p:strVal val="#ppt_x"/>
                                          </p:val>
                                        </p:tav>
                                      </p:tavLst>
                                    </p:anim>
                                    <p:anim calcmode="lin" valueType="num">
                                      <p:cBhvr additive="base">
                                        <p:cTn id="24" dur="1000" fill="hold"/>
                                        <p:tgtEl>
                                          <p:spTgt spid="20"/>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750"/>
                                  </p:stCondLst>
                                  <p:childTnLst>
                                    <p:set>
                                      <p:cBhvr>
                                        <p:cTn id="26" dur="1" fill="hold">
                                          <p:stCondLst>
                                            <p:cond delay="0"/>
                                          </p:stCondLst>
                                        </p:cTn>
                                        <p:tgtEl>
                                          <p:spTgt spid="21"/>
                                        </p:tgtEl>
                                        <p:attrNameLst>
                                          <p:attrName>style.visibility</p:attrName>
                                        </p:attrNameLst>
                                      </p:cBhvr>
                                      <p:to>
                                        <p:strVal val="visible"/>
                                      </p:to>
                                    </p:set>
                                    <p:anim calcmode="lin" valueType="num">
                                      <p:cBhvr additive="base">
                                        <p:cTn id="27" dur="1000" fill="hold"/>
                                        <p:tgtEl>
                                          <p:spTgt spid="21"/>
                                        </p:tgtEl>
                                        <p:attrNameLst>
                                          <p:attrName>ppt_x</p:attrName>
                                        </p:attrNameLst>
                                      </p:cBhvr>
                                      <p:tavLst>
                                        <p:tav tm="0">
                                          <p:val>
                                            <p:strVal val="#ppt_x"/>
                                          </p:val>
                                        </p:tav>
                                        <p:tav tm="100000">
                                          <p:val>
                                            <p:strVal val="#ppt_x"/>
                                          </p:val>
                                        </p:tav>
                                      </p:tavLst>
                                    </p:anim>
                                    <p:anim calcmode="lin" valueType="num">
                                      <p:cBhvr additive="base">
                                        <p:cTn id="28" dur="1000" fill="hold"/>
                                        <p:tgtEl>
                                          <p:spTgt spid="21"/>
                                        </p:tgtEl>
                                        <p:attrNameLst>
                                          <p:attrName>ppt_y</p:attrName>
                                        </p:attrNameLst>
                                      </p:cBhvr>
                                      <p:tavLst>
                                        <p:tav tm="0">
                                          <p:val>
                                            <p:strVal val="1+#ppt_h/2"/>
                                          </p:val>
                                        </p:tav>
                                        <p:tav tm="100000">
                                          <p:val>
                                            <p:strVal val="#ppt_y"/>
                                          </p:val>
                                        </p:tav>
                                      </p:tavLst>
                                    </p:anim>
                                  </p:childTnLst>
                                </p:cTn>
                              </p:par>
                              <p:par>
                                <p:cTn id="29" presetID="2" presetClass="entr" presetSubtype="4" decel="100000" fill="hold" grpId="0" nodeType="withEffect">
                                  <p:stCondLst>
                                    <p:cond delay="2500"/>
                                  </p:stCondLst>
                                  <p:childTnLst>
                                    <p:set>
                                      <p:cBhvr>
                                        <p:cTn id="30" dur="1" fill="hold">
                                          <p:stCondLst>
                                            <p:cond delay="0"/>
                                          </p:stCondLst>
                                        </p:cTn>
                                        <p:tgtEl>
                                          <p:spTgt spid="28"/>
                                        </p:tgtEl>
                                        <p:attrNameLst>
                                          <p:attrName>style.visibility</p:attrName>
                                        </p:attrNameLst>
                                      </p:cBhvr>
                                      <p:to>
                                        <p:strVal val="visible"/>
                                      </p:to>
                                    </p:set>
                                    <p:anim calcmode="lin" valueType="num">
                                      <p:cBhvr additive="base">
                                        <p:cTn id="31" dur="1000" fill="hold"/>
                                        <p:tgtEl>
                                          <p:spTgt spid="28"/>
                                        </p:tgtEl>
                                        <p:attrNameLst>
                                          <p:attrName>ppt_x</p:attrName>
                                        </p:attrNameLst>
                                      </p:cBhvr>
                                      <p:tavLst>
                                        <p:tav tm="0">
                                          <p:val>
                                            <p:strVal val="#ppt_x"/>
                                          </p:val>
                                        </p:tav>
                                        <p:tav tm="100000">
                                          <p:val>
                                            <p:strVal val="#ppt_x"/>
                                          </p:val>
                                        </p:tav>
                                      </p:tavLst>
                                    </p:anim>
                                    <p:anim calcmode="lin" valueType="num">
                                      <p:cBhvr additive="base">
                                        <p:cTn id="32" dur="1000" fill="hold"/>
                                        <p:tgtEl>
                                          <p:spTgt spid="28"/>
                                        </p:tgtEl>
                                        <p:attrNameLst>
                                          <p:attrName>ppt_y</p:attrName>
                                        </p:attrNameLst>
                                      </p:cBhvr>
                                      <p:tavLst>
                                        <p:tav tm="0">
                                          <p:val>
                                            <p:strVal val="1+#ppt_h/2"/>
                                          </p:val>
                                        </p:tav>
                                        <p:tav tm="100000">
                                          <p:val>
                                            <p:strVal val="#ppt_y"/>
                                          </p:val>
                                        </p:tav>
                                      </p:tavLst>
                                    </p:anim>
                                  </p:childTnLst>
                                </p:cTn>
                              </p:par>
                              <p:par>
                                <p:cTn id="33" presetID="2" presetClass="entr" presetSubtype="4" decel="100000" fill="hold" grpId="0" nodeType="withEffect">
                                  <p:stCondLst>
                                    <p:cond delay="2750"/>
                                  </p:stCondLst>
                                  <p:childTnLst>
                                    <p:set>
                                      <p:cBhvr>
                                        <p:cTn id="34" dur="1" fill="hold">
                                          <p:stCondLst>
                                            <p:cond delay="0"/>
                                          </p:stCondLst>
                                        </p:cTn>
                                        <p:tgtEl>
                                          <p:spTgt spid="29"/>
                                        </p:tgtEl>
                                        <p:attrNameLst>
                                          <p:attrName>style.visibility</p:attrName>
                                        </p:attrNameLst>
                                      </p:cBhvr>
                                      <p:to>
                                        <p:strVal val="visible"/>
                                      </p:to>
                                    </p:set>
                                    <p:anim calcmode="lin" valueType="num">
                                      <p:cBhvr additive="base">
                                        <p:cTn id="35" dur="1000" fill="hold"/>
                                        <p:tgtEl>
                                          <p:spTgt spid="29"/>
                                        </p:tgtEl>
                                        <p:attrNameLst>
                                          <p:attrName>ppt_x</p:attrName>
                                        </p:attrNameLst>
                                      </p:cBhvr>
                                      <p:tavLst>
                                        <p:tav tm="0">
                                          <p:val>
                                            <p:strVal val="#ppt_x"/>
                                          </p:val>
                                        </p:tav>
                                        <p:tav tm="100000">
                                          <p:val>
                                            <p:strVal val="#ppt_x"/>
                                          </p:val>
                                        </p:tav>
                                      </p:tavLst>
                                    </p:anim>
                                    <p:anim calcmode="lin" valueType="num">
                                      <p:cBhvr additive="base">
                                        <p:cTn id="36" dur="1000" fill="hold"/>
                                        <p:tgtEl>
                                          <p:spTgt spid="29"/>
                                        </p:tgtEl>
                                        <p:attrNameLst>
                                          <p:attrName>ppt_y</p:attrName>
                                        </p:attrNameLst>
                                      </p:cBhvr>
                                      <p:tavLst>
                                        <p:tav tm="0">
                                          <p:val>
                                            <p:strVal val="1+#ppt_h/2"/>
                                          </p:val>
                                        </p:tav>
                                        <p:tav tm="100000">
                                          <p:val>
                                            <p:strVal val="#ppt_y"/>
                                          </p:val>
                                        </p:tav>
                                      </p:tavLst>
                                    </p:anim>
                                  </p:childTnLst>
                                </p:cTn>
                              </p:par>
                              <p:par>
                                <p:cTn id="37" presetID="2" presetClass="entr" presetSubtype="4" decel="100000" fill="hold" grpId="0" nodeType="withEffect">
                                  <p:stCondLst>
                                    <p:cond delay="3000"/>
                                  </p:stCondLst>
                                  <p:childTnLst>
                                    <p:set>
                                      <p:cBhvr>
                                        <p:cTn id="38" dur="1" fill="hold">
                                          <p:stCondLst>
                                            <p:cond delay="0"/>
                                          </p:stCondLst>
                                        </p:cTn>
                                        <p:tgtEl>
                                          <p:spTgt spid="30"/>
                                        </p:tgtEl>
                                        <p:attrNameLst>
                                          <p:attrName>style.visibility</p:attrName>
                                        </p:attrNameLst>
                                      </p:cBhvr>
                                      <p:to>
                                        <p:strVal val="visible"/>
                                      </p:to>
                                    </p:set>
                                    <p:anim calcmode="lin" valueType="num">
                                      <p:cBhvr additive="base">
                                        <p:cTn id="39" dur="1000" fill="hold"/>
                                        <p:tgtEl>
                                          <p:spTgt spid="30"/>
                                        </p:tgtEl>
                                        <p:attrNameLst>
                                          <p:attrName>ppt_x</p:attrName>
                                        </p:attrNameLst>
                                      </p:cBhvr>
                                      <p:tavLst>
                                        <p:tav tm="0">
                                          <p:val>
                                            <p:strVal val="#ppt_x"/>
                                          </p:val>
                                        </p:tav>
                                        <p:tav tm="100000">
                                          <p:val>
                                            <p:strVal val="#ppt_x"/>
                                          </p:val>
                                        </p:tav>
                                      </p:tavLst>
                                    </p:anim>
                                    <p:anim calcmode="lin" valueType="num">
                                      <p:cBhvr additive="base">
                                        <p:cTn id="40" dur="1000" fill="hold"/>
                                        <p:tgtEl>
                                          <p:spTgt spid="30"/>
                                        </p:tgtEl>
                                        <p:attrNameLst>
                                          <p:attrName>ppt_y</p:attrName>
                                        </p:attrNameLst>
                                      </p:cBhvr>
                                      <p:tavLst>
                                        <p:tav tm="0">
                                          <p:val>
                                            <p:strVal val="1+#ppt_h/2"/>
                                          </p:val>
                                        </p:tav>
                                        <p:tav tm="100000">
                                          <p:val>
                                            <p:strVal val="#ppt_y"/>
                                          </p:val>
                                        </p:tav>
                                      </p:tavLst>
                                    </p:anim>
                                  </p:childTnLst>
                                </p:cTn>
                              </p:par>
                              <p:par>
                                <p:cTn id="41" presetID="2" presetClass="entr" presetSubtype="4" decel="100000" fill="hold" grpId="0" nodeType="withEffect">
                                  <p:stCondLst>
                                    <p:cond delay="3250"/>
                                  </p:stCondLst>
                                  <p:childTnLst>
                                    <p:set>
                                      <p:cBhvr>
                                        <p:cTn id="42" dur="1" fill="hold">
                                          <p:stCondLst>
                                            <p:cond delay="0"/>
                                          </p:stCondLst>
                                        </p:cTn>
                                        <p:tgtEl>
                                          <p:spTgt spid="31"/>
                                        </p:tgtEl>
                                        <p:attrNameLst>
                                          <p:attrName>style.visibility</p:attrName>
                                        </p:attrNameLst>
                                      </p:cBhvr>
                                      <p:to>
                                        <p:strVal val="visible"/>
                                      </p:to>
                                    </p:set>
                                    <p:anim calcmode="lin" valueType="num">
                                      <p:cBhvr additive="base">
                                        <p:cTn id="43" dur="1000" fill="hold"/>
                                        <p:tgtEl>
                                          <p:spTgt spid="31"/>
                                        </p:tgtEl>
                                        <p:attrNameLst>
                                          <p:attrName>ppt_x</p:attrName>
                                        </p:attrNameLst>
                                      </p:cBhvr>
                                      <p:tavLst>
                                        <p:tav tm="0">
                                          <p:val>
                                            <p:strVal val="#ppt_x"/>
                                          </p:val>
                                        </p:tav>
                                        <p:tav tm="100000">
                                          <p:val>
                                            <p:strVal val="#ppt_x"/>
                                          </p:val>
                                        </p:tav>
                                      </p:tavLst>
                                    </p:anim>
                                    <p:anim calcmode="lin" valueType="num">
                                      <p:cBhvr additive="base">
                                        <p:cTn id="44" dur="1000" fill="hold"/>
                                        <p:tgtEl>
                                          <p:spTgt spid="3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0" grpId="0" animBg="1"/>
      <p:bldP spid="21" grpId="0" animBg="1"/>
      <p:bldP spid="28" grpId="0" animBg="1"/>
      <p:bldP spid="29" grpId="0" animBg="1"/>
      <p:bldP spid="30" grpId="0" animBg="1"/>
      <p:bldP spid="31" grpId="0" animBg="1"/>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47_Basic Layout">
    <p:spTree>
      <p:nvGrpSpPr>
        <p:cNvPr id="1" name=""/>
        <p:cNvGrpSpPr/>
        <p:nvPr/>
      </p:nvGrpSpPr>
      <p:grpSpPr>
        <a:xfrm>
          <a:off x="0" y="0"/>
          <a:ext cx="0" cy="0"/>
          <a:chOff x="0" y="0"/>
          <a:chExt cx="0" cy="0"/>
        </a:xfrm>
      </p:grpSpPr>
      <p:sp>
        <p:nvSpPr>
          <p:cNvPr id="25" name="Picture Placeholder 24">
            <a:extLst>
              <a:ext uri="{FF2B5EF4-FFF2-40B4-BE49-F238E27FC236}">
                <a16:creationId xmlns:a16="http://schemas.microsoft.com/office/drawing/2014/main" id="{D39EE8A1-7357-4795-8566-D443F6312167}"/>
              </a:ext>
            </a:extLst>
          </p:cNvPr>
          <p:cNvSpPr>
            <a:spLocks noGrp="1"/>
          </p:cNvSpPr>
          <p:nvPr>
            <p:ph type="pic" sz="quarter" idx="22"/>
          </p:nvPr>
        </p:nvSpPr>
        <p:spPr>
          <a:xfrm>
            <a:off x="1175785" y="1743622"/>
            <a:ext cx="1135630" cy="1135626"/>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26" name="Picture Placeholder 25">
            <a:extLst>
              <a:ext uri="{FF2B5EF4-FFF2-40B4-BE49-F238E27FC236}">
                <a16:creationId xmlns:a16="http://schemas.microsoft.com/office/drawing/2014/main" id="{32095CE1-B5DA-4413-98FA-CCE1E05F1B2B}"/>
              </a:ext>
            </a:extLst>
          </p:cNvPr>
          <p:cNvSpPr>
            <a:spLocks noGrp="1"/>
          </p:cNvSpPr>
          <p:nvPr>
            <p:ph type="pic" sz="quarter" idx="23"/>
          </p:nvPr>
        </p:nvSpPr>
        <p:spPr>
          <a:xfrm>
            <a:off x="1175785" y="3257790"/>
            <a:ext cx="1135630" cy="1135626"/>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27" name="Picture Placeholder 26">
            <a:extLst>
              <a:ext uri="{FF2B5EF4-FFF2-40B4-BE49-F238E27FC236}">
                <a16:creationId xmlns:a16="http://schemas.microsoft.com/office/drawing/2014/main" id="{E308A690-A074-4C8D-82DA-F117B1D954B6}"/>
              </a:ext>
            </a:extLst>
          </p:cNvPr>
          <p:cNvSpPr>
            <a:spLocks noGrp="1"/>
          </p:cNvSpPr>
          <p:nvPr>
            <p:ph type="pic" sz="quarter" idx="24"/>
          </p:nvPr>
        </p:nvSpPr>
        <p:spPr>
          <a:xfrm>
            <a:off x="1175785" y="4752293"/>
            <a:ext cx="1135630" cy="1135626"/>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32" name="Picture Placeholder 31">
            <a:extLst>
              <a:ext uri="{FF2B5EF4-FFF2-40B4-BE49-F238E27FC236}">
                <a16:creationId xmlns:a16="http://schemas.microsoft.com/office/drawing/2014/main" id="{B1AA9E74-0F9A-4FCB-A437-418C17F711F1}"/>
              </a:ext>
            </a:extLst>
          </p:cNvPr>
          <p:cNvSpPr>
            <a:spLocks noGrp="1"/>
          </p:cNvSpPr>
          <p:nvPr>
            <p:ph type="pic" sz="quarter" idx="25"/>
          </p:nvPr>
        </p:nvSpPr>
        <p:spPr>
          <a:xfrm>
            <a:off x="4519729" y="1743622"/>
            <a:ext cx="1135630" cy="1135626"/>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33" name="Picture Placeholder 32">
            <a:extLst>
              <a:ext uri="{FF2B5EF4-FFF2-40B4-BE49-F238E27FC236}">
                <a16:creationId xmlns:a16="http://schemas.microsoft.com/office/drawing/2014/main" id="{76BCF287-DB5D-4BC7-A356-E18AB1152D55}"/>
              </a:ext>
            </a:extLst>
          </p:cNvPr>
          <p:cNvSpPr>
            <a:spLocks noGrp="1"/>
          </p:cNvSpPr>
          <p:nvPr>
            <p:ph type="pic" sz="quarter" idx="26"/>
          </p:nvPr>
        </p:nvSpPr>
        <p:spPr>
          <a:xfrm>
            <a:off x="4519729" y="3257790"/>
            <a:ext cx="1135630" cy="1135626"/>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34" name="Picture Placeholder 33">
            <a:extLst>
              <a:ext uri="{FF2B5EF4-FFF2-40B4-BE49-F238E27FC236}">
                <a16:creationId xmlns:a16="http://schemas.microsoft.com/office/drawing/2014/main" id="{0900E66F-F188-469D-A911-6782FF8A330D}"/>
              </a:ext>
            </a:extLst>
          </p:cNvPr>
          <p:cNvSpPr>
            <a:spLocks noGrp="1"/>
          </p:cNvSpPr>
          <p:nvPr>
            <p:ph type="pic" sz="quarter" idx="27"/>
          </p:nvPr>
        </p:nvSpPr>
        <p:spPr>
          <a:xfrm>
            <a:off x="4519729" y="4752293"/>
            <a:ext cx="1135630" cy="1135626"/>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35" name="Picture Placeholder 34">
            <a:extLst>
              <a:ext uri="{FF2B5EF4-FFF2-40B4-BE49-F238E27FC236}">
                <a16:creationId xmlns:a16="http://schemas.microsoft.com/office/drawing/2014/main" id="{6BE55D10-FA2A-40D5-9F96-D069F6FC5B8D}"/>
              </a:ext>
            </a:extLst>
          </p:cNvPr>
          <p:cNvSpPr>
            <a:spLocks noGrp="1"/>
          </p:cNvSpPr>
          <p:nvPr>
            <p:ph type="pic" sz="quarter" idx="28"/>
          </p:nvPr>
        </p:nvSpPr>
        <p:spPr>
          <a:xfrm>
            <a:off x="7863675" y="1743622"/>
            <a:ext cx="1135630" cy="1135626"/>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36" name="Picture Placeholder 35">
            <a:extLst>
              <a:ext uri="{FF2B5EF4-FFF2-40B4-BE49-F238E27FC236}">
                <a16:creationId xmlns:a16="http://schemas.microsoft.com/office/drawing/2014/main" id="{F827678D-BA9B-4FF9-86C5-4C61D48E1295}"/>
              </a:ext>
            </a:extLst>
          </p:cNvPr>
          <p:cNvSpPr>
            <a:spLocks noGrp="1"/>
          </p:cNvSpPr>
          <p:nvPr>
            <p:ph type="pic" sz="quarter" idx="29"/>
          </p:nvPr>
        </p:nvSpPr>
        <p:spPr>
          <a:xfrm>
            <a:off x="7863675" y="3257790"/>
            <a:ext cx="1135630" cy="1135626"/>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37" name="Picture Placeholder 36">
            <a:extLst>
              <a:ext uri="{FF2B5EF4-FFF2-40B4-BE49-F238E27FC236}">
                <a16:creationId xmlns:a16="http://schemas.microsoft.com/office/drawing/2014/main" id="{58110B67-3F62-4005-914D-E18654462687}"/>
              </a:ext>
            </a:extLst>
          </p:cNvPr>
          <p:cNvSpPr>
            <a:spLocks noGrp="1"/>
          </p:cNvSpPr>
          <p:nvPr>
            <p:ph type="pic" sz="quarter" idx="30"/>
          </p:nvPr>
        </p:nvSpPr>
        <p:spPr>
          <a:xfrm>
            <a:off x="7863675" y="4752293"/>
            <a:ext cx="1135630" cy="1135626"/>
          </a:xfrm>
          <a:custGeom>
            <a:avLst/>
            <a:gdLst>
              <a:gd name="connsiteX0" fmla="*/ 793361 w 1586722"/>
              <a:gd name="connsiteY0" fmla="*/ 0 h 1586720"/>
              <a:gd name="connsiteX1" fmla="*/ 1586722 w 1586722"/>
              <a:gd name="connsiteY1" fmla="*/ 793360 h 1586720"/>
              <a:gd name="connsiteX2" fmla="*/ 793361 w 1586722"/>
              <a:gd name="connsiteY2" fmla="*/ 1586720 h 1586720"/>
              <a:gd name="connsiteX3" fmla="*/ 0 w 1586722"/>
              <a:gd name="connsiteY3" fmla="*/ 793360 h 1586720"/>
              <a:gd name="connsiteX4" fmla="*/ 793361 w 1586722"/>
              <a:gd name="connsiteY4" fmla="*/ 0 h 15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722" h="1586720">
                <a:moveTo>
                  <a:pt x="793361" y="0"/>
                </a:moveTo>
                <a:cubicBezTo>
                  <a:pt x="1231522" y="0"/>
                  <a:pt x="1586722" y="355199"/>
                  <a:pt x="1586722" y="793360"/>
                </a:cubicBezTo>
                <a:cubicBezTo>
                  <a:pt x="1586722" y="1231521"/>
                  <a:pt x="1231522" y="1586720"/>
                  <a:pt x="793361" y="1586720"/>
                </a:cubicBezTo>
                <a:cubicBezTo>
                  <a:pt x="355200" y="1586720"/>
                  <a:pt x="0" y="1231521"/>
                  <a:pt x="0" y="793360"/>
                </a:cubicBezTo>
                <a:cubicBezTo>
                  <a:pt x="0" y="355199"/>
                  <a:pt x="355200" y="0"/>
                  <a:pt x="793361"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838200" y="365125"/>
            <a:ext cx="10515600" cy="434975"/>
          </a:xfrm>
        </p:spPr>
        <p:txBody>
          <a:bodyPr>
            <a:normAutofit/>
          </a:bodyPr>
          <a:lstStyle>
            <a:lvl1pPr algn="ctr">
              <a:defRPr sz="2400">
                <a:latin typeface="Raleway SemiBold" panose="020B0703030101060003" pitchFamily="34" charset="0"/>
              </a:defRPr>
            </a:lvl1pPr>
          </a:lstStyle>
          <a:p>
            <a:endParaRPr lang="id-ID"/>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838200" y="866775"/>
            <a:ext cx="10515600" cy="190500"/>
          </a:xfrm>
        </p:spPr>
        <p:txBody>
          <a:bodyPr>
            <a:noAutofit/>
          </a:bodyPr>
          <a:lstStyle>
            <a:lvl1pPr marL="0" indent="0" algn="ctr">
              <a:buNone/>
              <a:defRPr sz="1100">
                <a:solidFill>
                  <a:schemeClr val="bg1"/>
                </a:solidFill>
                <a:latin typeface="Raleway Thin" panose="020B0203030101060003" pitchFamily="34" charset="0"/>
              </a:defRPr>
            </a:lvl1pPr>
          </a:lstStyle>
          <a:p>
            <a:pPr lvl="0"/>
            <a:endParaRPr lang="id-ID"/>
          </a:p>
        </p:txBody>
      </p:sp>
    </p:spTree>
    <p:extLst>
      <p:ext uri="{BB962C8B-B14F-4D97-AF65-F5344CB8AC3E}">
        <p14:creationId xmlns:p14="http://schemas.microsoft.com/office/powerpoint/2010/main" val="19627637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25"/>
                                        </p:tgtEl>
                                        <p:attrNameLst>
                                          <p:attrName>style.visibility</p:attrName>
                                        </p:attrNameLst>
                                      </p:cBhvr>
                                      <p:to>
                                        <p:strVal val="visible"/>
                                      </p:to>
                                    </p:set>
                                    <p:anim calcmode="lin" valueType="num">
                                      <p:cBhvr additive="base">
                                        <p:cTn id="15" dur="1000" fill="hold"/>
                                        <p:tgtEl>
                                          <p:spTgt spid="25"/>
                                        </p:tgtEl>
                                        <p:attrNameLst>
                                          <p:attrName>ppt_x</p:attrName>
                                        </p:attrNameLst>
                                      </p:cBhvr>
                                      <p:tavLst>
                                        <p:tav tm="0">
                                          <p:val>
                                            <p:strVal val="#ppt_x"/>
                                          </p:val>
                                        </p:tav>
                                        <p:tav tm="100000">
                                          <p:val>
                                            <p:strVal val="#ppt_x"/>
                                          </p:val>
                                        </p:tav>
                                      </p:tavLst>
                                    </p:anim>
                                    <p:anim calcmode="lin" valueType="num">
                                      <p:cBhvr additive="base">
                                        <p:cTn id="16" dur="1000" fill="hold"/>
                                        <p:tgtEl>
                                          <p:spTgt spid="25"/>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250"/>
                                  </p:stCondLst>
                                  <p:childTnLst>
                                    <p:set>
                                      <p:cBhvr>
                                        <p:cTn id="18" dur="1" fill="hold">
                                          <p:stCondLst>
                                            <p:cond delay="0"/>
                                          </p:stCondLst>
                                        </p:cTn>
                                        <p:tgtEl>
                                          <p:spTgt spid="26"/>
                                        </p:tgtEl>
                                        <p:attrNameLst>
                                          <p:attrName>style.visibility</p:attrName>
                                        </p:attrNameLst>
                                      </p:cBhvr>
                                      <p:to>
                                        <p:strVal val="visible"/>
                                      </p:to>
                                    </p:set>
                                    <p:anim calcmode="lin" valueType="num">
                                      <p:cBhvr additive="base">
                                        <p:cTn id="19" dur="1000" fill="hold"/>
                                        <p:tgtEl>
                                          <p:spTgt spid="26"/>
                                        </p:tgtEl>
                                        <p:attrNameLst>
                                          <p:attrName>ppt_x</p:attrName>
                                        </p:attrNameLst>
                                      </p:cBhvr>
                                      <p:tavLst>
                                        <p:tav tm="0">
                                          <p:val>
                                            <p:strVal val="#ppt_x"/>
                                          </p:val>
                                        </p:tav>
                                        <p:tav tm="100000">
                                          <p:val>
                                            <p:strVal val="#ppt_x"/>
                                          </p:val>
                                        </p:tav>
                                      </p:tavLst>
                                    </p:anim>
                                    <p:anim calcmode="lin" valueType="num">
                                      <p:cBhvr additive="base">
                                        <p:cTn id="20" dur="1000" fill="hold"/>
                                        <p:tgtEl>
                                          <p:spTgt spid="26"/>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500"/>
                                  </p:stCondLst>
                                  <p:childTnLst>
                                    <p:set>
                                      <p:cBhvr>
                                        <p:cTn id="22" dur="1" fill="hold">
                                          <p:stCondLst>
                                            <p:cond delay="0"/>
                                          </p:stCondLst>
                                        </p:cTn>
                                        <p:tgtEl>
                                          <p:spTgt spid="27"/>
                                        </p:tgtEl>
                                        <p:attrNameLst>
                                          <p:attrName>style.visibility</p:attrName>
                                        </p:attrNameLst>
                                      </p:cBhvr>
                                      <p:to>
                                        <p:strVal val="visible"/>
                                      </p:to>
                                    </p:set>
                                    <p:anim calcmode="lin" valueType="num">
                                      <p:cBhvr additive="base">
                                        <p:cTn id="23" dur="1000" fill="hold"/>
                                        <p:tgtEl>
                                          <p:spTgt spid="27"/>
                                        </p:tgtEl>
                                        <p:attrNameLst>
                                          <p:attrName>ppt_x</p:attrName>
                                        </p:attrNameLst>
                                      </p:cBhvr>
                                      <p:tavLst>
                                        <p:tav tm="0">
                                          <p:val>
                                            <p:strVal val="#ppt_x"/>
                                          </p:val>
                                        </p:tav>
                                        <p:tav tm="100000">
                                          <p:val>
                                            <p:strVal val="#ppt_x"/>
                                          </p:val>
                                        </p:tav>
                                      </p:tavLst>
                                    </p:anim>
                                    <p:anim calcmode="lin" valueType="num">
                                      <p:cBhvr additive="base">
                                        <p:cTn id="24" dur="1000" fill="hold"/>
                                        <p:tgtEl>
                                          <p:spTgt spid="27"/>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750"/>
                                  </p:stCondLst>
                                  <p:childTnLst>
                                    <p:set>
                                      <p:cBhvr>
                                        <p:cTn id="26" dur="1" fill="hold">
                                          <p:stCondLst>
                                            <p:cond delay="0"/>
                                          </p:stCondLst>
                                        </p:cTn>
                                        <p:tgtEl>
                                          <p:spTgt spid="32"/>
                                        </p:tgtEl>
                                        <p:attrNameLst>
                                          <p:attrName>style.visibility</p:attrName>
                                        </p:attrNameLst>
                                      </p:cBhvr>
                                      <p:to>
                                        <p:strVal val="visible"/>
                                      </p:to>
                                    </p:set>
                                    <p:anim calcmode="lin" valueType="num">
                                      <p:cBhvr additive="base">
                                        <p:cTn id="27" dur="1000" fill="hold"/>
                                        <p:tgtEl>
                                          <p:spTgt spid="32"/>
                                        </p:tgtEl>
                                        <p:attrNameLst>
                                          <p:attrName>ppt_x</p:attrName>
                                        </p:attrNameLst>
                                      </p:cBhvr>
                                      <p:tavLst>
                                        <p:tav tm="0">
                                          <p:val>
                                            <p:strVal val="#ppt_x"/>
                                          </p:val>
                                        </p:tav>
                                        <p:tav tm="100000">
                                          <p:val>
                                            <p:strVal val="#ppt_x"/>
                                          </p:val>
                                        </p:tav>
                                      </p:tavLst>
                                    </p:anim>
                                    <p:anim calcmode="lin" valueType="num">
                                      <p:cBhvr additive="base">
                                        <p:cTn id="28" dur="1000" fill="hold"/>
                                        <p:tgtEl>
                                          <p:spTgt spid="32"/>
                                        </p:tgtEl>
                                        <p:attrNameLst>
                                          <p:attrName>ppt_y</p:attrName>
                                        </p:attrNameLst>
                                      </p:cBhvr>
                                      <p:tavLst>
                                        <p:tav tm="0">
                                          <p:val>
                                            <p:strVal val="1+#ppt_h/2"/>
                                          </p:val>
                                        </p:tav>
                                        <p:tav tm="100000">
                                          <p:val>
                                            <p:strVal val="#ppt_y"/>
                                          </p:val>
                                        </p:tav>
                                      </p:tavLst>
                                    </p:anim>
                                  </p:childTnLst>
                                </p:cTn>
                              </p:par>
                              <p:par>
                                <p:cTn id="29" presetID="2" presetClass="entr" presetSubtype="4" decel="100000" fill="hold" grpId="0" nodeType="withEffect">
                                  <p:stCondLst>
                                    <p:cond delay="1000"/>
                                  </p:stCondLst>
                                  <p:childTnLst>
                                    <p:set>
                                      <p:cBhvr>
                                        <p:cTn id="30" dur="1" fill="hold">
                                          <p:stCondLst>
                                            <p:cond delay="0"/>
                                          </p:stCondLst>
                                        </p:cTn>
                                        <p:tgtEl>
                                          <p:spTgt spid="33"/>
                                        </p:tgtEl>
                                        <p:attrNameLst>
                                          <p:attrName>style.visibility</p:attrName>
                                        </p:attrNameLst>
                                      </p:cBhvr>
                                      <p:to>
                                        <p:strVal val="visible"/>
                                      </p:to>
                                    </p:set>
                                    <p:anim calcmode="lin" valueType="num">
                                      <p:cBhvr additive="base">
                                        <p:cTn id="31" dur="1000" fill="hold"/>
                                        <p:tgtEl>
                                          <p:spTgt spid="33"/>
                                        </p:tgtEl>
                                        <p:attrNameLst>
                                          <p:attrName>ppt_x</p:attrName>
                                        </p:attrNameLst>
                                      </p:cBhvr>
                                      <p:tavLst>
                                        <p:tav tm="0">
                                          <p:val>
                                            <p:strVal val="#ppt_x"/>
                                          </p:val>
                                        </p:tav>
                                        <p:tav tm="100000">
                                          <p:val>
                                            <p:strVal val="#ppt_x"/>
                                          </p:val>
                                        </p:tav>
                                      </p:tavLst>
                                    </p:anim>
                                    <p:anim calcmode="lin" valueType="num">
                                      <p:cBhvr additive="base">
                                        <p:cTn id="32" dur="1000" fill="hold"/>
                                        <p:tgtEl>
                                          <p:spTgt spid="33"/>
                                        </p:tgtEl>
                                        <p:attrNameLst>
                                          <p:attrName>ppt_y</p:attrName>
                                        </p:attrNameLst>
                                      </p:cBhvr>
                                      <p:tavLst>
                                        <p:tav tm="0">
                                          <p:val>
                                            <p:strVal val="1+#ppt_h/2"/>
                                          </p:val>
                                        </p:tav>
                                        <p:tav tm="100000">
                                          <p:val>
                                            <p:strVal val="#ppt_y"/>
                                          </p:val>
                                        </p:tav>
                                      </p:tavLst>
                                    </p:anim>
                                  </p:childTnLst>
                                </p:cTn>
                              </p:par>
                              <p:par>
                                <p:cTn id="33" presetID="2" presetClass="entr" presetSubtype="4" decel="100000" fill="hold" grpId="0" nodeType="withEffect">
                                  <p:stCondLst>
                                    <p:cond delay="1250"/>
                                  </p:stCondLst>
                                  <p:childTnLst>
                                    <p:set>
                                      <p:cBhvr>
                                        <p:cTn id="34" dur="1" fill="hold">
                                          <p:stCondLst>
                                            <p:cond delay="0"/>
                                          </p:stCondLst>
                                        </p:cTn>
                                        <p:tgtEl>
                                          <p:spTgt spid="34"/>
                                        </p:tgtEl>
                                        <p:attrNameLst>
                                          <p:attrName>style.visibility</p:attrName>
                                        </p:attrNameLst>
                                      </p:cBhvr>
                                      <p:to>
                                        <p:strVal val="visible"/>
                                      </p:to>
                                    </p:set>
                                    <p:anim calcmode="lin" valueType="num">
                                      <p:cBhvr additive="base">
                                        <p:cTn id="35" dur="1000" fill="hold"/>
                                        <p:tgtEl>
                                          <p:spTgt spid="34"/>
                                        </p:tgtEl>
                                        <p:attrNameLst>
                                          <p:attrName>ppt_x</p:attrName>
                                        </p:attrNameLst>
                                      </p:cBhvr>
                                      <p:tavLst>
                                        <p:tav tm="0">
                                          <p:val>
                                            <p:strVal val="#ppt_x"/>
                                          </p:val>
                                        </p:tav>
                                        <p:tav tm="100000">
                                          <p:val>
                                            <p:strVal val="#ppt_x"/>
                                          </p:val>
                                        </p:tav>
                                      </p:tavLst>
                                    </p:anim>
                                    <p:anim calcmode="lin" valueType="num">
                                      <p:cBhvr additive="base">
                                        <p:cTn id="36" dur="1000" fill="hold"/>
                                        <p:tgtEl>
                                          <p:spTgt spid="34"/>
                                        </p:tgtEl>
                                        <p:attrNameLst>
                                          <p:attrName>ppt_y</p:attrName>
                                        </p:attrNameLst>
                                      </p:cBhvr>
                                      <p:tavLst>
                                        <p:tav tm="0">
                                          <p:val>
                                            <p:strVal val="1+#ppt_h/2"/>
                                          </p:val>
                                        </p:tav>
                                        <p:tav tm="100000">
                                          <p:val>
                                            <p:strVal val="#ppt_y"/>
                                          </p:val>
                                        </p:tav>
                                      </p:tavLst>
                                    </p:anim>
                                  </p:childTnLst>
                                </p:cTn>
                              </p:par>
                              <p:par>
                                <p:cTn id="37" presetID="2" presetClass="entr" presetSubtype="4" decel="100000" fill="hold" grpId="0" nodeType="withEffect">
                                  <p:stCondLst>
                                    <p:cond delay="1500"/>
                                  </p:stCondLst>
                                  <p:childTnLst>
                                    <p:set>
                                      <p:cBhvr>
                                        <p:cTn id="38" dur="1" fill="hold">
                                          <p:stCondLst>
                                            <p:cond delay="0"/>
                                          </p:stCondLst>
                                        </p:cTn>
                                        <p:tgtEl>
                                          <p:spTgt spid="35"/>
                                        </p:tgtEl>
                                        <p:attrNameLst>
                                          <p:attrName>style.visibility</p:attrName>
                                        </p:attrNameLst>
                                      </p:cBhvr>
                                      <p:to>
                                        <p:strVal val="visible"/>
                                      </p:to>
                                    </p:set>
                                    <p:anim calcmode="lin" valueType="num">
                                      <p:cBhvr additive="base">
                                        <p:cTn id="39" dur="1000" fill="hold"/>
                                        <p:tgtEl>
                                          <p:spTgt spid="35"/>
                                        </p:tgtEl>
                                        <p:attrNameLst>
                                          <p:attrName>ppt_x</p:attrName>
                                        </p:attrNameLst>
                                      </p:cBhvr>
                                      <p:tavLst>
                                        <p:tav tm="0">
                                          <p:val>
                                            <p:strVal val="#ppt_x"/>
                                          </p:val>
                                        </p:tav>
                                        <p:tav tm="100000">
                                          <p:val>
                                            <p:strVal val="#ppt_x"/>
                                          </p:val>
                                        </p:tav>
                                      </p:tavLst>
                                    </p:anim>
                                    <p:anim calcmode="lin" valueType="num">
                                      <p:cBhvr additive="base">
                                        <p:cTn id="40" dur="1000" fill="hold"/>
                                        <p:tgtEl>
                                          <p:spTgt spid="35"/>
                                        </p:tgtEl>
                                        <p:attrNameLst>
                                          <p:attrName>ppt_y</p:attrName>
                                        </p:attrNameLst>
                                      </p:cBhvr>
                                      <p:tavLst>
                                        <p:tav tm="0">
                                          <p:val>
                                            <p:strVal val="1+#ppt_h/2"/>
                                          </p:val>
                                        </p:tav>
                                        <p:tav tm="100000">
                                          <p:val>
                                            <p:strVal val="#ppt_y"/>
                                          </p:val>
                                        </p:tav>
                                      </p:tavLst>
                                    </p:anim>
                                  </p:childTnLst>
                                </p:cTn>
                              </p:par>
                              <p:par>
                                <p:cTn id="41" presetID="2" presetClass="entr" presetSubtype="4" decel="100000" fill="hold" grpId="0" nodeType="withEffect">
                                  <p:stCondLst>
                                    <p:cond delay="1750"/>
                                  </p:stCondLst>
                                  <p:childTnLst>
                                    <p:set>
                                      <p:cBhvr>
                                        <p:cTn id="42" dur="1" fill="hold">
                                          <p:stCondLst>
                                            <p:cond delay="0"/>
                                          </p:stCondLst>
                                        </p:cTn>
                                        <p:tgtEl>
                                          <p:spTgt spid="36"/>
                                        </p:tgtEl>
                                        <p:attrNameLst>
                                          <p:attrName>style.visibility</p:attrName>
                                        </p:attrNameLst>
                                      </p:cBhvr>
                                      <p:to>
                                        <p:strVal val="visible"/>
                                      </p:to>
                                    </p:set>
                                    <p:anim calcmode="lin" valueType="num">
                                      <p:cBhvr additive="base">
                                        <p:cTn id="43" dur="1000" fill="hold"/>
                                        <p:tgtEl>
                                          <p:spTgt spid="36"/>
                                        </p:tgtEl>
                                        <p:attrNameLst>
                                          <p:attrName>ppt_x</p:attrName>
                                        </p:attrNameLst>
                                      </p:cBhvr>
                                      <p:tavLst>
                                        <p:tav tm="0">
                                          <p:val>
                                            <p:strVal val="#ppt_x"/>
                                          </p:val>
                                        </p:tav>
                                        <p:tav tm="100000">
                                          <p:val>
                                            <p:strVal val="#ppt_x"/>
                                          </p:val>
                                        </p:tav>
                                      </p:tavLst>
                                    </p:anim>
                                    <p:anim calcmode="lin" valueType="num">
                                      <p:cBhvr additive="base">
                                        <p:cTn id="44" dur="1000" fill="hold"/>
                                        <p:tgtEl>
                                          <p:spTgt spid="36"/>
                                        </p:tgtEl>
                                        <p:attrNameLst>
                                          <p:attrName>ppt_y</p:attrName>
                                        </p:attrNameLst>
                                      </p:cBhvr>
                                      <p:tavLst>
                                        <p:tav tm="0">
                                          <p:val>
                                            <p:strVal val="1+#ppt_h/2"/>
                                          </p:val>
                                        </p:tav>
                                        <p:tav tm="100000">
                                          <p:val>
                                            <p:strVal val="#ppt_y"/>
                                          </p:val>
                                        </p:tav>
                                      </p:tavLst>
                                    </p:anim>
                                  </p:childTnLst>
                                </p:cTn>
                              </p:par>
                              <p:par>
                                <p:cTn id="45" presetID="2" presetClass="entr" presetSubtype="4" decel="100000" fill="hold" grpId="0" nodeType="withEffect">
                                  <p:stCondLst>
                                    <p:cond delay="2000"/>
                                  </p:stCondLst>
                                  <p:childTnLst>
                                    <p:set>
                                      <p:cBhvr>
                                        <p:cTn id="46" dur="1" fill="hold">
                                          <p:stCondLst>
                                            <p:cond delay="0"/>
                                          </p:stCondLst>
                                        </p:cTn>
                                        <p:tgtEl>
                                          <p:spTgt spid="37"/>
                                        </p:tgtEl>
                                        <p:attrNameLst>
                                          <p:attrName>style.visibility</p:attrName>
                                        </p:attrNameLst>
                                      </p:cBhvr>
                                      <p:to>
                                        <p:strVal val="visible"/>
                                      </p:to>
                                    </p:set>
                                    <p:anim calcmode="lin" valueType="num">
                                      <p:cBhvr additive="base">
                                        <p:cTn id="47" dur="1000" fill="hold"/>
                                        <p:tgtEl>
                                          <p:spTgt spid="37"/>
                                        </p:tgtEl>
                                        <p:attrNameLst>
                                          <p:attrName>ppt_x</p:attrName>
                                        </p:attrNameLst>
                                      </p:cBhvr>
                                      <p:tavLst>
                                        <p:tav tm="0">
                                          <p:val>
                                            <p:strVal val="#ppt_x"/>
                                          </p:val>
                                        </p:tav>
                                        <p:tav tm="100000">
                                          <p:val>
                                            <p:strVal val="#ppt_x"/>
                                          </p:val>
                                        </p:tav>
                                      </p:tavLst>
                                    </p:anim>
                                    <p:anim calcmode="lin" valueType="num">
                                      <p:cBhvr additive="base">
                                        <p:cTn id="48" dur="1000" fill="hold"/>
                                        <p:tgtEl>
                                          <p:spTgt spid="3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P spid="27" grpId="0" animBg="1"/>
      <p:bldP spid="32" grpId="0" animBg="1"/>
      <p:bldP spid="33" grpId="0" animBg="1"/>
      <p:bldP spid="34" grpId="0" animBg="1"/>
      <p:bldP spid="35" grpId="0" animBg="1"/>
      <p:bldP spid="36" grpId="0" animBg="1"/>
      <p:bldP spid="37" grpId="0" animBg="1"/>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12_Basic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838200" y="365125"/>
            <a:ext cx="10515600" cy="434975"/>
          </a:xfrm>
        </p:spPr>
        <p:txBody>
          <a:bodyPr>
            <a:normAutofit/>
          </a:bodyPr>
          <a:lstStyle>
            <a:lvl1pPr algn="ctr">
              <a:defRPr sz="2400">
                <a:latin typeface="Raleway SemiBold" panose="020B0703030101060003" pitchFamily="34" charset="0"/>
              </a:defRPr>
            </a:lvl1pPr>
          </a:lstStyle>
          <a:p>
            <a:endParaRPr lang="id-ID"/>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838200" y="866775"/>
            <a:ext cx="10515600" cy="190500"/>
          </a:xfrm>
        </p:spPr>
        <p:txBody>
          <a:bodyPr>
            <a:noAutofit/>
          </a:bodyPr>
          <a:lstStyle>
            <a:lvl1pPr marL="0" indent="0" algn="ctr">
              <a:buNone/>
              <a:defRPr sz="1100">
                <a:solidFill>
                  <a:schemeClr val="bg1"/>
                </a:solidFill>
                <a:latin typeface="Raleway Thin" panose="020B0203030101060003" pitchFamily="34" charset="0"/>
              </a:defRPr>
            </a:lvl1pPr>
          </a:lstStyle>
          <a:p>
            <a:pPr lvl="0"/>
            <a:endParaRPr lang="id-ID"/>
          </a:p>
        </p:txBody>
      </p:sp>
      <p:sp>
        <p:nvSpPr>
          <p:cNvPr id="17" name="Picture Placeholder 16">
            <a:extLst>
              <a:ext uri="{FF2B5EF4-FFF2-40B4-BE49-F238E27FC236}">
                <a16:creationId xmlns:a16="http://schemas.microsoft.com/office/drawing/2014/main" id="{3DCC1E71-1311-4F7E-8D28-2E06A4ADC59B}"/>
              </a:ext>
            </a:extLst>
          </p:cNvPr>
          <p:cNvSpPr>
            <a:spLocks noGrp="1"/>
          </p:cNvSpPr>
          <p:nvPr>
            <p:ph type="pic" sz="quarter" idx="11"/>
          </p:nvPr>
        </p:nvSpPr>
        <p:spPr>
          <a:xfrm>
            <a:off x="800100" y="2417553"/>
            <a:ext cx="3633877" cy="3633877"/>
          </a:xfrm>
          <a:custGeom>
            <a:avLst/>
            <a:gdLst>
              <a:gd name="connsiteX0" fmla="*/ 0 w 3633877"/>
              <a:gd name="connsiteY0" fmla="*/ 0 h 3633877"/>
              <a:gd name="connsiteX1" fmla="*/ 3633877 w 3633877"/>
              <a:gd name="connsiteY1" fmla="*/ 0 h 3633877"/>
              <a:gd name="connsiteX2" fmla="*/ 3633877 w 3633877"/>
              <a:gd name="connsiteY2" fmla="*/ 3633877 h 3633877"/>
              <a:gd name="connsiteX3" fmla="*/ 0 w 3633877"/>
              <a:gd name="connsiteY3" fmla="*/ 3633877 h 3633877"/>
            </a:gdLst>
            <a:ahLst/>
            <a:cxnLst>
              <a:cxn ang="0">
                <a:pos x="connsiteX0" y="connsiteY0"/>
              </a:cxn>
              <a:cxn ang="0">
                <a:pos x="connsiteX1" y="connsiteY1"/>
              </a:cxn>
              <a:cxn ang="0">
                <a:pos x="connsiteX2" y="connsiteY2"/>
              </a:cxn>
              <a:cxn ang="0">
                <a:pos x="connsiteX3" y="connsiteY3"/>
              </a:cxn>
            </a:cxnLst>
            <a:rect l="l" t="t" r="r" b="b"/>
            <a:pathLst>
              <a:path w="3633877" h="3633877">
                <a:moveTo>
                  <a:pt x="0" y="0"/>
                </a:moveTo>
                <a:lnTo>
                  <a:pt x="3633877" y="0"/>
                </a:lnTo>
                <a:lnTo>
                  <a:pt x="3633877" y="3633877"/>
                </a:lnTo>
                <a:lnTo>
                  <a:pt x="0" y="3633877"/>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16" name="Picture Placeholder 15">
            <a:extLst>
              <a:ext uri="{FF2B5EF4-FFF2-40B4-BE49-F238E27FC236}">
                <a16:creationId xmlns:a16="http://schemas.microsoft.com/office/drawing/2014/main" id="{4ABDB6D3-52D3-4707-8C9E-6FB9607479C0}"/>
              </a:ext>
            </a:extLst>
          </p:cNvPr>
          <p:cNvSpPr>
            <a:spLocks noGrp="1"/>
          </p:cNvSpPr>
          <p:nvPr>
            <p:ph type="pic" sz="quarter" idx="12"/>
          </p:nvPr>
        </p:nvSpPr>
        <p:spPr>
          <a:xfrm>
            <a:off x="4603090" y="2417553"/>
            <a:ext cx="3308681" cy="1734448"/>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18" name="Picture Placeholder 17">
            <a:extLst>
              <a:ext uri="{FF2B5EF4-FFF2-40B4-BE49-F238E27FC236}">
                <a16:creationId xmlns:a16="http://schemas.microsoft.com/office/drawing/2014/main" id="{D0B69558-D23D-4CB9-A49A-E1A2BC2149E8}"/>
              </a:ext>
            </a:extLst>
          </p:cNvPr>
          <p:cNvSpPr>
            <a:spLocks noGrp="1"/>
          </p:cNvSpPr>
          <p:nvPr>
            <p:ph type="pic" sz="quarter" idx="13"/>
          </p:nvPr>
        </p:nvSpPr>
        <p:spPr>
          <a:xfrm>
            <a:off x="4603090" y="4323452"/>
            <a:ext cx="3308681" cy="1734448"/>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15" name="Picture Placeholder 14">
            <a:extLst>
              <a:ext uri="{FF2B5EF4-FFF2-40B4-BE49-F238E27FC236}">
                <a16:creationId xmlns:a16="http://schemas.microsoft.com/office/drawing/2014/main" id="{10ED11E7-3915-45C6-BF68-30B895C97BB7}"/>
              </a:ext>
            </a:extLst>
          </p:cNvPr>
          <p:cNvSpPr>
            <a:spLocks noGrp="1"/>
          </p:cNvSpPr>
          <p:nvPr>
            <p:ph type="pic" sz="quarter" idx="14"/>
          </p:nvPr>
        </p:nvSpPr>
        <p:spPr>
          <a:xfrm>
            <a:off x="8078547" y="2417553"/>
            <a:ext cx="3308681" cy="1734448"/>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19" name="Picture Placeholder 18">
            <a:extLst>
              <a:ext uri="{FF2B5EF4-FFF2-40B4-BE49-F238E27FC236}">
                <a16:creationId xmlns:a16="http://schemas.microsoft.com/office/drawing/2014/main" id="{B95AA518-C44E-4FF7-8484-E346FA1DEF22}"/>
              </a:ext>
            </a:extLst>
          </p:cNvPr>
          <p:cNvSpPr>
            <a:spLocks noGrp="1"/>
          </p:cNvSpPr>
          <p:nvPr>
            <p:ph type="pic" sz="quarter" idx="15"/>
          </p:nvPr>
        </p:nvSpPr>
        <p:spPr>
          <a:xfrm>
            <a:off x="8078547" y="4323452"/>
            <a:ext cx="3308681" cy="1734448"/>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193227690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anim calcmode="lin" valueType="num">
                                      <p:cBhvr additive="base">
                                        <p:cTn id="15" dur="1000" fill="hold"/>
                                        <p:tgtEl>
                                          <p:spTgt spid="17"/>
                                        </p:tgtEl>
                                        <p:attrNameLst>
                                          <p:attrName>ppt_x</p:attrName>
                                        </p:attrNameLst>
                                      </p:cBhvr>
                                      <p:tavLst>
                                        <p:tav tm="0">
                                          <p:val>
                                            <p:strVal val="#ppt_x"/>
                                          </p:val>
                                        </p:tav>
                                        <p:tav tm="100000">
                                          <p:val>
                                            <p:strVal val="#ppt_x"/>
                                          </p:val>
                                        </p:tav>
                                      </p:tavLst>
                                    </p:anim>
                                    <p:anim calcmode="lin" valueType="num">
                                      <p:cBhvr additive="base">
                                        <p:cTn id="16" dur="1000" fill="hold"/>
                                        <p:tgtEl>
                                          <p:spTgt spid="17"/>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250"/>
                                  </p:stCondLst>
                                  <p:childTnLst>
                                    <p:set>
                                      <p:cBhvr>
                                        <p:cTn id="18" dur="1" fill="hold">
                                          <p:stCondLst>
                                            <p:cond delay="0"/>
                                          </p:stCondLst>
                                        </p:cTn>
                                        <p:tgtEl>
                                          <p:spTgt spid="16"/>
                                        </p:tgtEl>
                                        <p:attrNameLst>
                                          <p:attrName>style.visibility</p:attrName>
                                        </p:attrNameLst>
                                      </p:cBhvr>
                                      <p:to>
                                        <p:strVal val="visible"/>
                                      </p:to>
                                    </p:set>
                                    <p:anim calcmode="lin" valueType="num">
                                      <p:cBhvr additive="base">
                                        <p:cTn id="19" dur="1000" fill="hold"/>
                                        <p:tgtEl>
                                          <p:spTgt spid="16"/>
                                        </p:tgtEl>
                                        <p:attrNameLst>
                                          <p:attrName>ppt_x</p:attrName>
                                        </p:attrNameLst>
                                      </p:cBhvr>
                                      <p:tavLst>
                                        <p:tav tm="0">
                                          <p:val>
                                            <p:strVal val="#ppt_x"/>
                                          </p:val>
                                        </p:tav>
                                        <p:tav tm="100000">
                                          <p:val>
                                            <p:strVal val="#ppt_x"/>
                                          </p:val>
                                        </p:tav>
                                      </p:tavLst>
                                    </p:anim>
                                    <p:anim calcmode="lin" valueType="num">
                                      <p:cBhvr additive="base">
                                        <p:cTn id="20" dur="1000" fill="hold"/>
                                        <p:tgtEl>
                                          <p:spTgt spid="16"/>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500"/>
                                  </p:stCondLst>
                                  <p:childTnLst>
                                    <p:set>
                                      <p:cBhvr>
                                        <p:cTn id="22" dur="1" fill="hold">
                                          <p:stCondLst>
                                            <p:cond delay="0"/>
                                          </p:stCondLst>
                                        </p:cTn>
                                        <p:tgtEl>
                                          <p:spTgt spid="18"/>
                                        </p:tgtEl>
                                        <p:attrNameLst>
                                          <p:attrName>style.visibility</p:attrName>
                                        </p:attrNameLst>
                                      </p:cBhvr>
                                      <p:to>
                                        <p:strVal val="visible"/>
                                      </p:to>
                                    </p:set>
                                    <p:anim calcmode="lin" valueType="num">
                                      <p:cBhvr additive="base">
                                        <p:cTn id="23" dur="1000" fill="hold"/>
                                        <p:tgtEl>
                                          <p:spTgt spid="18"/>
                                        </p:tgtEl>
                                        <p:attrNameLst>
                                          <p:attrName>ppt_x</p:attrName>
                                        </p:attrNameLst>
                                      </p:cBhvr>
                                      <p:tavLst>
                                        <p:tav tm="0">
                                          <p:val>
                                            <p:strVal val="#ppt_x"/>
                                          </p:val>
                                        </p:tav>
                                        <p:tav tm="100000">
                                          <p:val>
                                            <p:strVal val="#ppt_x"/>
                                          </p:val>
                                        </p:tav>
                                      </p:tavLst>
                                    </p:anim>
                                    <p:anim calcmode="lin" valueType="num">
                                      <p:cBhvr additive="base">
                                        <p:cTn id="24" dur="1000" fill="hold"/>
                                        <p:tgtEl>
                                          <p:spTgt spid="18"/>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75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1000" fill="hold"/>
                                        <p:tgtEl>
                                          <p:spTgt spid="15"/>
                                        </p:tgtEl>
                                        <p:attrNameLst>
                                          <p:attrName>ppt_x</p:attrName>
                                        </p:attrNameLst>
                                      </p:cBhvr>
                                      <p:tavLst>
                                        <p:tav tm="0">
                                          <p:val>
                                            <p:strVal val="#ppt_x"/>
                                          </p:val>
                                        </p:tav>
                                        <p:tav tm="100000">
                                          <p:val>
                                            <p:strVal val="#ppt_x"/>
                                          </p:val>
                                        </p:tav>
                                      </p:tavLst>
                                    </p:anim>
                                    <p:anim calcmode="lin" valueType="num">
                                      <p:cBhvr additive="base">
                                        <p:cTn id="28" dur="1000" fill="hold"/>
                                        <p:tgtEl>
                                          <p:spTgt spid="15"/>
                                        </p:tgtEl>
                                        <p:attrNameLst>
                                          <p:attrName>ppt_y</p:attrName>
                                        </p:attrNameLst>
                                      </p:cBhvr>
                                      <p:tavLst>
                                        <p:tav tm="0">
                                          <p:val>
                                            <p:strVal val="1+#ppt_h/2"/>
                                          </p:val>
                                        </p:tav>
                                        <p:tav tm="100000">
                                          <p:val>
                                            <p:strVal val="#ppt_y"/>
                                          </p:val>
                                        </p:tav>
                                      </p:tavLst>
                                    </p:anim>
                                  </p:childTnLst>
                                </p:cTn>
                              </p:par>
                              <p:par>
                                <p:cTn id="29" presetID="2" presetClass="entr" presetSubtype="4" decel="100000" fill="hold" grpId="0" nodeType="withEffect">
                                  <p:stCondLst>
                                    <p:cond delay="1000"/>
                                  </p:stCondLst>
                                  <p:childTnLst>
                                    <p:set>
                                      <p:cBhvr>
                                        <p:cTn id="30" dur="1" fill="hold">
                                          <p:stCondLst>
                                            <p:cond delay="0"/>
                                          </p:stCondLst>
                                        </p:cTn>
                                        <p:tgtEl>
                                          <p:spTgt spid="19"/>
                                        </p:tgtEl>
                                        <p:attrNameLst>
                                          <p:attrName>style.visibility</p:attrName>
                                        </p:attrNameLst>
                                      </p:cBhvr>
                                      <p:to>
                                        <p:strVal val="visible"/>
                                      </p:to>
                                    </p:set>
                                    <p:anim calcmode="lin" valueType="num">
                                      <p:cBhvr additive="base">
                                        <p:cTn id="31" dur="1000" fill="hold"/>
                                        <p:tgtEl>
                                          <p:spTgt spid="19"/>
                                        </p:tgtEl>
                                        <p:attrNameLst>
                                          <p:attrName>ppt_x</p:attrName>
                                        </p:attrNameLst>
                                      </p:cBhvr>
                                      <p:tavLst>
                                        <p:tav tm="0">
                                          <p:val>
                                            <p:strVal val="#ppt_x"/>
                                          </p:val>
                                        </p:tav>
                                        <p:tav tm="100000">
                                          <p:val>
                                            <p:strVal val="#ppt_x"/>
                                          </p:val>
                                        </p:tav>
                                      </p:tavLst>
                                    </p:anim>
                                    <p:anim calcmode="lin" valueType="num">
                                      <p:cBhvr additive="base">
                                        <p:cTn id="32" dur="10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P spid="17" grpId="0" animBg="1"/>
      <p:bldP spid="16" grpId="0" animBg="1"/>
      <p:bldP spid="18" grpId="0" animBg="1"/>
      <p:bldP spid="15" grpId="0" animBg="1"/>
      <p:bldP spid="19" grpId="0" animBg="1"/>
    </p:bld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13_Basic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838200" y="365125"/>
            <a:ext cx="10515600" cy="434975"/>
          </a:xfrm>
        </p:spPr>
        <p:txBody>
          <a:bodyPr>
            <a:normAutofit/>
          </a:bodyPr>
          <a:lstStyle>
            <a:lvl1pPr algn="ctr">
              <a:defRPr sz="2400">
                <a:latin typeface="Raleway SemiBold" panose="020B0703030101060003" pitchFamily="34" charset="0"/>
              </a:defRPr>
            </a:lvl1pPr>
          </a:lstStyle>
          <a:p>
            <a:endParaRPr lang="id-ID"/>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838200" y="866775"/>
            <a:ext cx="10515600" cy="190500"/>
          </a:xfrm>
        </p:spPr>
        <p:txBody>
          <a:bodyPr>
            <a:noAutofit/>
          </a:bodyPr>
          <a:lstStyle>
            <a:lvl1pPr marL="0" indent="0" algn="ctr">
              <a:buNone/>
              <a:defRPr sz="1100">
                <a:solidFill>
                  <a:schemeClr val="bg1"/>
                </a:solidFill>
                <a:latin typeface="Raleway Thin" panose="020B0203030101060003" pitchFamily="34" charset="0"/>
              </a:defRPr>
            </a:lvl1pPr>
          </a:lstStyle>
          <a:p>
            <a:pPr lvl="0"/>
            <a:endParaRPr lang="id-ID"/>
          </a:p>
        </p:txBody>
      </p:sp>
      <p:sp>
        <p:nvSpPr>
          <p:cNvPr id="26" name="Picture Placeholder 25">
            <a:extLst>
              <a:ext uri="{FF2B5EF4-FFF2-40B4-BE49-F238E27FC236}">
                <a16:creationId xmlns:a16="http://schemas.microsoft.com/office/drawing/2014/main" id="{5CA38E2C-EF5F-4442-9544-519C449251D0}"/>
              </a:ext>
            </a:extLst>
          </p:cNvPr>
          <p:cNvSpPr>
            <a:spLocks noGrp="1"/>
          </p:cNvSpPr>
          <p:nvPr>
            <p:ph type="pic" sz="quarter" idx="16"/>
          </p:nvPr>
        </p:nvSpPr>
        <p:spPr>
          <a:xfrm>
            <a:off x="800100" y="2417553"/>
            <a:ext cx="3308681" cy="1734448"/>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28" name="Picture Placeholder 27">
            <a:extLst>
              <a:ext uri="{FF2B5EF4-FFF2-40B4-BE49-F238E27FC236}">
                <a16:creationId xmlns:a16="http://schemas.microsoft.com/office/drawing/2014/main" id="{E8C9CFDD-1AC3-4A9F-AC66-E874FC4FBAB2}"/>
              </a:ext>
            </a:extLst>
          </p:cNvPr>
          <p:cNvSpPr>
            <a:spLocks noGrp="1"/>
          </p:cNvSpPr>
          <p:nvPr>
            <p:ph type="pic" sz="quarter" idx="17"/>
          </p:nvPr>
        </p:nvSpPr>
        <p:spPr>
          <a:xfrm>
            <a:off x="800100" y="4323452"/>
            <a:ext cx="3308681" cy="1734448"/>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25" name="Picture Placeholder 24">
            <a:extLst>
              <a:ext uri="{FF2B5EF4-FFF2-40B4-BE49-F238E27FC236}">
                <a16:creationId xmlns:a16="http://schemas.microsoft.com/office/drawing/2014/main" id="{8D86B79C-2459-4B8C-AD89-500205A40771}"/>
              </a:ext>
            </a:extLst>
          </p:cNvPr>
          <p:cNvSpPr>
            <a:spLocks noGrp="1"/>
          </p:cNvSpPr>
          <p:nvPr>
            <p:ph type="pic" sz="quarter" idx="18"/>
          </p:nvPr>
        </p:nvSpPr>
        <p:spPr>
          <a:xfrm>
            <a:off x="4275557" y="2417553"/>
            <a:ext cx="3308681" cy="1734448"/>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29" name="Picture Placeholder 28">
            <a:extLst>
              <a:ext uri="{FF2B5EF4-FFF2-40B4-BE49-F238E27FC236}">
                <a16:creationId xmlns:a16="http://schemas.microsoft.com/office/drawing/2014/main" id="{FB1EBE22-3BEF-4315-BDCA-8A872827A72F}"/>
              </a:ext>
            </a:extLst>
          </p:cNvPr>
          <p:cNvSpPr>
            <a:spLocks noGrp="1"/>
          </p:cNvSpPr>
          <p:nvPr>
            <p:ph type="pic" sz="quarter" idx="19"/>
          </p:nvPr>
        </p:nvSpPr>
        <p:spPr>
          <a:xfrm>
            <a:off x="4275557" y="4323452"/>
            <a:ext cx="3308681" cy="1734448"/>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24" name="Picture Placeholder 23">
            <a:extLst>
              <a:ext uri="{FF2B5EF4-FFF2-40B4-BE49-F238E27FC236}">
                <a16:creationId xmlns:a16="http://schemas.microsoft.com/office/drawing/2014/main" id="{A40B8E60-32F8-454D-ABF9-F0AE13F41314}"/>
              </a:ext>
            </a:extLst>
          </p:cNvPr>
          <p:cNvSpPr>
            <a:spLocks noGrp="1"/>
          </p:cNvSpPr>
          <p:nvPr>
            <p:ph type="pic" sz="quarter" idx="20"/>
          </p:nvPr>
        </p:nvSpPr>
        <p:spPr>
          <a:xfrm>
            <a:off x="7758023" y="2417553"/>
            <a:ext cx="3633877" cy="3633877"/>
          </a:xfrm>
          <a:custGeom>
            <a:avLst/>
            <a:gdLst>
              <a:gd name="connsiteX0" fmla="*/ 0 w 3633877"/>
              <a:gd name="connsiteY0" fmla="*/ 0 h 3633877"/>
              <a:gd name="connsiteX1" fmla="*/ 3633877 w 3633877"/>
              <a:gd name="connsiteY1" fmla="*/ 0 h 3633877"/>
              <a:gd name="connsiteX2" fmla="*/ 3633877 w 3633877"/>
              <a:gd name="connsiteY2" fmla="*/ 3633877 h 3633877"/>
              <a:gd name="connsiteX3" fmla="*/ 0 w 3633877"/>
              <a:gd name="connsiteY3" fmla="*/ 3633877 h 3633877"/>
            </a:gdLst>
            <a:ahLst/>
            <a:cxnLst>
              <a:cxn ang="0">
                <a:pos x="connsiteX0" y="connsiteY0"/>
              </a:cxn>
              <a:cxn ang="0">
                <a:pos x="connsiteX1" y="connsiteY1"/>
              </a:cxn>
              <a:cxn ang="0">
                <a:pos x="connsiteX2" y="connsiteY2"/>
              </a:cxn>
              <a:cxn ang="0">
                <a:pos x="connsiteX3" y="connsiteY3"/>
              </a:cxn>
            </a:cxnLst>
            <a:rect l="l" t="t" r="r" b="b"/>
            <a:pathLst>
              <a:path w="3633877" h="3633877">
                <a:moveTo>
                  <a:pt x="0" y="0"/>
                </a:moveTo>
                <a:lnTo>
                  <a:pt x="3633877" y="0"/>
                </a:lnTo>
                <a:lnTo>
                  <a:pt x="3633877" y="3633877"/>
                </a:lnTo>
                <a:lnTo>
                  <a:pt x="0" y="3633877"/>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43397199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26"/>
                                        </p:tgtEl>
                                        <p:attrNameLst>
                                          <p:attrName>style.visibility</p:attrName>
                                        </p:attrNameLst>
                                      </p:cBhvr>
                                      <p:to>
                                        <p:strVal val="visible"/>
                                      </p:to>
                                    </p:set>
                                    <p:anim calcmode="lin" valueType="num">
                                      <p:cBhvr additive="base">
                                        <p:cTn id="15" dur="1000" fill="hold"/>
                                        <p:tgtEl>
                                          <p:spTgt spid="26"/>
                                        </p:tgtEl>
                                        <p:attrNameLst>
                                          <p:attrName>ppt_x</p:attrName>
                                        </p:attrNameLst>
                                      </p:cBhvr>
                                      <p:tavLst>
                                        <p:tav tm="0">
                                          <p:val>
                                            <p:strVal val="#ppt_x"/>
                                          </p:val>
                                        </p:tav>
                                        <p:tav tm="100000">
                                          <p:val>
                                            <p:strVal val="#ppt_x"/>
                                          </p:val>
                                        </p:tav>
                                      </p:tavLst>
                                    </p:anim>
                                    <p:anim calcmode="lin" valueType="num">
                                      <p:cBhvr additive="base">
                                        <p:cTn id="16" dur="1000" fill="hold"/>
                                        <p:tgtEl>
                                          <p:spTgt spid="26"/>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250"/>
                                  </p:stCondLst>
                                  <p:childTnLst>
                                    <p:set>
                                      <p:cBhvr>
                                        <p:cTn id="18" dur="1" fill="hold">
                                          <p:stCondLst>
                                            <p:cond delay="0"/>
                                          </p:stCondLst>
                                        </p:cTn>
                                        <p:tgtEl>
                                          <p:spTgt spid="28"/>
                                        </p:tgtEl>
                                        <p:attrNameLst>
                                          <p:attrName>style.visibility</p:attrName>
                                        </p:attrNameLst>
                                      </p:cBhvr>
                                      <p:to>
                                        <p:strVal val="visible"/>
                                      </p:to>
                                    </p:set>
                                    <p:anim calcmode="lin" valueType="num">
                                      <p:cBhvr additive="base">
                                        <p:cTn id="19" dur="1000" fill="hold"/>
                                        <p:tgtEl>
                                          <p:spTgt spid="28"/>
                                        </p:tgtEl>
                                        <p:attrNameLst>
                                          <p:attrName>ppt_x</p:attrName>
                                        </p:attrNameLst>
                                      </p:cBhvr>
                                      <p:tavLst>
                                        <p:tav tm="0">
                                          <p:val>
                                            <p:strVal val="#ppt_x"/>
                                          </p:val>
                                        </p:tav>
                                        <p:tav tm="100000">
                                          <p:val>
                                            <p:strVal val="#ppt_x"/>
                                          </p:val>
                                        </p:tav>
                                      </p:tavLst>
                                    </p:anim>
                                    <p:anim calcmode="lin" valueType="num">
                                      <p:cBhvr additive="base">
                                        <p:cTn id="20" dur="1000" fill="hold"/>
                                        <p:tgtEl>
                                          <p:spTgt spid="28"/>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500"/>
                                  </p:stCondLst>
                                  <p:childTnLst>
                                    <p:set>
                                      <p:cBhvr>
                                        <p:cTn id="22" dur="1" fill="hold">
                                          <p:stCondLst>
                                            <p:cond delay="0"/>
                                          </p:stCondLst>
                                        </p:cTn>
                                        <p:tgtEl>
                                          <p:spTgt spid="25"/>
                                        </p:tgtEl>
                                        <p:attrNameLst>
                                          <p:attrName>style.visibility</p:attrName>
                                        </p:attrNameLst>
                                      </p:cBhvr>
                                      <p:to>
                                        <p:strVal val="visible"/>
                                      </p:to>
                                    </p:set>
                                    <p:anim calcmode="lin" valueType="num">
                                      <p:cBhvr additive="base">
                                        <p:cTn id="23" dur="1000" fill="hold"/>
                                        <p:tgtEl>
                                          <p:spTgt spid="25"/>
                                        </p:tgtEl>
                                        <p:attrNameLst>
                                          <p:attrName>ppt_x</p:attrName>
                                        </p:attrNameLst>
                                      </p:cBhvr>
                                      <p:tavLst>
                                        <p:tav tm="0">
                                          <p:val>
                                            <p:strVal val="#ppt_x"/>
                                          </p:val>
                                        </p:tav>
                                        <p:tav tm="100000">
                                          <p:val>
                                            <p:strVal val="#ppt_x"/>
                                          </p:val>
                                        </p:tav>
                                      </p:tavLst>
                                    </p:anim>
                                    <p:anim calcmode="lin" valueType="num">
                                      <p:cBhvr additive="base">
                                        <p:cTn id="24" dur="1000" fill="hold"/>
                                        <p:tgtEl>
                                          <p:spTgt spid="25"/>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750"/>
                                  </p:stCondLst>
                                  <p:childTnLst>
                                    <p:set>
                                      <p:cBhvr>
                                        <p:cTn id="26" dur="1" fill="hold">
                                          <p:stCondLst>
                                            <p:cond delay="0"/>
                                          </p:stCondLst>
                                        </p:cTn>
                                        <p:tgtEl>
                                          <p:spTgt spid="29"/>
                                        </p:tgtEl>
                                        <p:attrNameLst>
                                          <p:attrName>style.visibility</p:attrName>
                                        </p:attrNameLst>
                                      </p:cBhvr>
                                      <p:to>
                                        <p:strVal val="visible"/>
                                      </p:to>
                                    </p:set>
                                    <p:anim calcmode="lin" valueType="num">
                                      <p:cBhvr additive="base">
                                        <p:cTn id="27" dur="1000" fill="hold"/>
                                        <p:tgtEl>
                                          <p:spTgt spid="29"/>
                                        </p:tgtEl>
                                        <p:attrNameLst>
                                          <p:attrName>ppt_x</p:attrName>
                                        </p:attrNameLst>
                                      </p:cBhvr>
                                      <p:tavLst>
                                        <p:tav tm="0">
                                          <p:val>
                                            <p:strVal val="#ppt_x"/>
                                          </p:val>
                                        </p:tav>
                                        <p:tav tm="100000">
                                          <p:val>
                                            <p:strVal val="#ppt_x"/>
                                          </p:val>
                                        </p:tav>
                                      </p:tavLst>
                                    </p:anim>
                                    <p:anim calcmode="lin" valueType="num">
                                      <p:cBhvr additive="base">
                                        <p:cTn id="28" dur="1000" fill="hold"/>
                                        <p:tgtEl>
                                          <p:spTgt spid="29"/>
                                        </p:tgtEl>
                                        <p:attrNameLst>
                                          <p:attrName>ppt_y</p:attrName>
                                        </p:attrNameLst>
                                      </p:cBhvr>
                                      <p:tavLst>
                                        <p:tav tm="0">
                                          <p:val>
                                            <p:strVal val="1+#ppt_h/2"/>
                                          </p:val>
                                        </p:tav>
                                        <p:tav tm="100000">
                                          <p:val>
                                            <p:strVal val="#ppt_y"/>
                                          </p:val>
                                        </p:tav>
                                      </p:tavLst>
                                    </p:anim>
                                  </p:childTnLst>
                                </p:cTn>
                              </p:par>
                              <p:par>
                                <p:cTn id="29" presetID="2" presetClass="entr" presetSubtype="4" decel="100000" fill="hold" grpId="0" nodeType="withEffect">
                                  <p:stCondLst>
                                    <p:cond delay="1000"/>
                                  </p:stCondLst>
                                  <p:childTnLst>
                                    <p:set>
                                      <p:cBhvr>
                                        <p:cTn id="30" dur="1" fill="hold">
                                          <p:stCondLst>
                                            <p:cond delay="0"/>
                                          </p:stCondLst>
                                        </p:cTn>
                                        <p:tgtEl>
                                          <p:spTgt spid="24"/>
                                        </p:tgtEl>
                                        <p:attrNameLst>
                                          <p:attrName>style.visibility</p:attrName>
                                        </p:attrNameLst>
                                      </p:cBhvr>
                                      <p:to>
                                        <p:strVal val="visible"/>
                                      </p:to>
                                    </p:set>
                                    <p:anim calcmode="lin" valueType="num">
                                      <p:cBhvr additive="base">
                                        <p:cTn id="31" dur="1000" fill="hold"/>
                                        <p:tgtEl>
                                          <p:spTgt spid="24"/>
                                        </p:tgtEl>
                                        <p:attrNameLst>
                                          <p:attrName>ppt_x</p:attrName>
                                        </p:attrNameLst>
                                      </p:cBhvr>
                                      <p:tavLst>
                                        <p:tav tm="0">
                                          <p:val>
                                            <p:strVal val="#ppt_x"/>
                                          </p:val>
                                        </p:tav>
                                        <p:tav tm="100000">
                                          <p:val>
                                            <p:strVal val="#ppt_x"/>
                                          </p:val>
                                        </p:tav>
                                      </p:tavLst>
                                    </p:anim>
                                    <p:anim calcmode="lin" valueType="num">
                                      <p:cBhvr additive="base">
                                        <p:cTn id="32" dur="10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P spid="26" grpId="0" animBg="1"/>
      <p:bldP spid="28" grpId="0" animBg="1"/>
      <p:bldP spid="25" grpId="0" animBg="1"/>
      <p:bldP spid="29" grpId="0" animBg="1"/>
      <p:bldP spid="24" grpId="0" animBg="1"/>
    </p:bld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14_Basic Layout">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C618510C-26A9-4C35-9E53-AABFB9009D3A}"/>
              </a:ext>
            </a:extLst>
          </p:cNvPr>
          <p:cNvSpPr>
            <a:spLocks noGrp="1"/>
          </p:cNvSpPr>
          <p:nvPr>
            <p:ph type="pic" sz="quarter" idx="16"/>
          </p:nvPr>
        </p:nvSpPr>
        <p:spPr>
          <a:xfrm>
            <a:off x="800100" y="1927325"/>
            <a:ext cx="3418216" cy="3640346"/>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13" name="Picture Placeholder 12">
            <a:extLst>
              <a:ext uri="{FF2B5EF4-FFF2-40B4-BE49-F238E27FC236}">
                <a16:creationId xmlns:a16="http://schemas.microsoft.com/office/drawing/2014/main" id="{D6520DB3-FA6E-4674-BDA8-26E2198174C7}"/>
              </a:ext>
            </a:extLst>
          </p:cNvPr>
          <p:cNvSpPr>
            <a:spLocks noGrp="1"/>
          </p:cNvSpPr>
          <p:nvPr>
            <p:ph type="pic" sz="quarter" idx="17"/>
          </p:nvPr>
        </p:nvSpPr>
        <p:spPr>
          <a:xfrm>
            <a:off x="4384019" y="1927325"/>
            <a:ext cx="3418216" cy="3640346"/>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14" name="Picture Placeholder 13">
            <a:extLst>
              <a:ext uri="{FF2B5EF4-FFF2-40B4-BE49-F238E27FC236}">
                <a16:creationId xmlns:a16="http://schemas.microsoft.com/office/drawing/2014/main" id="{CECBF0D0-AE76-457F-A623-A97C33B2E1CE}"/>
              </a:ext>
            </a:extLst>
          </p:cNvPr>
          <p:cNvSpPr>
            <a:spLocks noGrp="1"/>
          </p:cNvSpPr>
          <p:nvPr>
            <p:ph type="pic" sz="quarter" idx="18"/>
          </p:nvPr>
        </p:nvSpPr>
        <p:spPr>
          <a:xfrm>
            <a:off x="7979430" y="1927325"/>
            <a:ext cx="3418216" cy="3640346"/>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7" name="Title 1">
            <a:extLst>
              <a:ext uri="{FF2B5EF4-FFF2-40B4-BE49-F238E27FC236}">
                <a16:creationId xmlns:a16="http://schemas.microsoft.com/office/drawing/2014/main" id="{2192BC01-6939-5842-BCB7-E4A91F6D14DB}"/>
              </a:ext>
            </a:extLst>
          </p:cNvPr>
          <p:cNvSpPr>
            <a:spLocks noGrp="1"/>
          </p:cNvSpPr>
          <p:nvPr>
            <p:ph type="title"/>
          </p:nvPr>
        </p:nvSpPr>
        <p:spPr>
          <a:xfrm>
            <a:off x="540248" y="539783"/>
            <a:ext cx="10515600" cy="434975"/>
          </a:xfrm>
        </p:spPr>
        <p:txBody>
          <a:bodyPr>
            <a:normAutofit/>
          </a:bodyPr>
          <a:lstStyle>
            <a:lvl1pPr algn="l">
              <a:defRPr sz="2000" b="1">
                <a:latin typeface="Arial" panose="020B0604020202020204" pitchFamily="34" charset="0"/>
                <a:cs typeface="Arial" panose="020B0604020202020204" pitchFamily="34" charset="0"/>
              </a:defRPr>
            </a:lvl1pPr>
          </a:lstStyle>
          <a:p>
            <a:endParaRPr lang="id-ID"/>
          </a:p>
        </p:txBody>
      </p:sp>
      <p:sp>
        <p:nvSpPr>
          <p:cNvPr id="9" name="Text Placeholder 7">
            <a:extLst>
              <a:ext uri="{FF2B5EF4-FFF2-40B4-BE49-F238E27FC236}">
                <a16:creationId xmlns:a16="http://schemas.microsoft.com/office/drawing/2014/main" id="{46E5AB82-AFAB-4C46-90F2-18CEE9973911}"/>
              </a:ext>
            </a:extLst>
          </p:cNvPr>
          <p:cNvSpPr>
            <a:spLocks noGrp="1"/>
          </p:cNvSpPr>
          <p:nvPr>
            <p:ph type="body" sz="quarter" idx="10"/>
          </p:nvPr>
        </p:nvSpPr>
        <p:spPr>
          <a:xfrm>
            <a:off x="540248" y="928419"/>
            <a:ext cx="10515600" cy="190500"/>
          </a:xfrm>
        </p:spPr>
        <p:txBody>
          <a:bodyPr>
            <a:noAutofit/>
          </a:bodyPr>
          <a:lstStyle>
            <a:lvl1pPr marL="0" indent="0" algn="l">
              <a:buNone/>
              <a:defRPr sz="1100">
                <a:solidFill>
                  <a:schemeClr val="bg1"/>
                </a:solidFill>
                <a:latin typeface="Arial" panose="020B0604020202020204" pitchFamily="34" charset="0"/>
                <a:cs typeface="Arial" panose="020B0604020202020204" pitchFamily="34" charset="0"/>
              </a:defRPr>
            </a:lvl1pPr>
          </a:lstStyle>
          <a:p>
            <a:pPr lvl="0"/>
            <a:endParaRPr lang="id-ID"/>
          </a:p>
        </p:txBody>
      </p:sp>
      <p:sp>
        <p:nvSpPr>
          <p:cNvPr id="10" name="Freeform 9">
            <a:extLst>
              <a:ext uri="{FF2B5EF4-FFF2-40B4-BE49-F238E27FC236}">
                <a16:creationId xmlns:a16="http://schemas.microsoft.com/office/drawing/2014/main" id="{29D697CF-E605-814A-A523-7FD644C7D4E0}"/>
              </a:ext>
            </a:extLst>
          </p:cNvPr>
          <p:cNvSpPr/>
          <p:nvPr userDrawn="1"/>
        </p:nvSpPr>
        <p:spPr>
          <a:xfrm>
            <a:off x="1" y="665542"/>
            <a:ext cx="504767" cy="153735"/>
          </a:xfrm>
          <a:custGeom>
            <a:avLst/>
            <a:gdLst>
              <a:gd name="connsiteX0" fmla="*/ 0 w 504768"/>
              <a:gd name="connsiteY0" fmla="*/ 0 h 153735"/>
              <a:gd name="connsiteX1" fmla="*/ 504769 w 504768"/>
              <a:gd name="connsiteY1" fmla="*/ 0 h 153735"/>
              <a:gd name="connsiteX2" fmla="*/ 421544 w 504768"/>
              <a:gd name="connsiteY2" fmla="*/ 153735 h 153735"/>
              <a:gd name="connsiteX3" fmla="*/ 0 w 504768"/>
              <a:gd name="connsiteY3" fmla="*/ 153735 h 153735"/>
              <a:gd name="connsiteX4" fmla="*/ 0 w 504768"/>
              <a:gd name="connsiteY4" fmla="*/ 0 h 1537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4768" h="153735">
                <a:moveTo>
                  <a:pt x="0" y="0"/>
                </a:moveTo>
                <a:lnTo>
                  <a:pt x="504769" y="0"/>
                </a:lnTo>
                <a:lnTo>
                  <a:pt x="421544" y="153735"/>
                </a:lnTo>
                <a:lnTo>
                  <a:pt x="0" y="153735"/>
                </a:lnTo>
                <a:lnTo>
                  <a:pt x="0" y="0"/>
                </a:lnTo>
                <a:close/>
              </a:path>
            </a:pathLst>
          </a:custGeom>
          <a:gradFill>
            <a:gsLst>
              <a:gs pos="0">
                <a:schemeClr val="accent1"/>
              </a:gs>
              <a:gs pos="100000">
                <a:schemeClr val="tx2"/>
              </a:gs>
            </a:gsLst>
            <a:lin ang="3000000" scaled="0"/>
          </a:gradFill>
          <a:ln w="8216" cap="flat">
            <a:noFill/>
            <a:prstDash val="solid"/>
            <a:miter/>
          </a:ln>
        </p:spPr>
        <p:txBody>
          <a:bodyPr rtlCol="0" anchor="ctr"/>
          <a:lstStyle/>
          <a:p>
            <a:endParaRPr lang="en-GB"/>
          </a:p>
        </p:txBody>
      </p:sp>
    </p:spTree>
    <p:extLst>
      <p:ext uri="{BB962C8B-B14F-4D97-AF65-F5344CB8AC3E}">
        <p14:creationId xmlns:p14="http://schemas.microsoft.com/office/powerpoint/2010/main" val="23584553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1000" fill="hold"/>
                                        <p:tgtEl>
                                          <p:spTgt spid="12"/>
                                        </p:tgtEl>
                                        <p:attrNameLst>
                                          <p:attrName>ppt_x</p:attrName>
                                        </p:attrNameLst>
                                      </p:cBhvr>
                                      <p:tavLst>
                                        <p:tav tm="0">
                                          <p:val>
                                            <p:strVal val="#ppt_x"/>
                                          </p:val>
                                        </p:tav>
                                        <p:tav tm="100000">
                                          <p:val>
                                            <p:strVal val="#ppt_x"/>
                                          </p:val>
                                        </p:tav>
                                      </p:tavLst>
                                    </p:anim>
                                    <p:anim calcmode="lin" valueType="num">
                                      <p:cBhvr additive="base">
                                        <p:cTn id="8" dur="100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50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1000" fill="hold"/>
                                        <p:tgtEl>
                                          <p:spTgt spid="13"/>
                                        </p:tgtEl>
                                        <p:attrNameLst>
                                          <p:attrName>ppt_x</p:attrName>
                                        </p:attrNameLst>
                                      </p:cBhvr>
                                      <p:tavLst>
                                        <p:tav tm="0">
                                          <p:val>
                                            <p:strVal val="#ppt_x"/>
                                          </p:val>
                                        </p:tav>
                                        <p:tav tm="100000">
                                          <p:val>
                                            <p:strVal val="#ppt_x"/>
                                          </p:val>
                                        </p:tav>
                                      </p:tavLst>
                                    </p:anim>
                                    <p:anim calcmode="lin" valueType="num">
                                      <p:cBhvr additive="base">
                                        <p:cTn id="12" dur="1000" fill="hold"/>
                                        <p:tgtEl>
                                          <p:spTgt spid="13"/>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100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1000" fill="hold"/>
                                        <p:tgtEl>
                                          <p:spTgt spid="14"/>
                                        </p:tgtEl>
                                        <p:attrNameLst>
                                          <p:attrName>ppt_x</p:attrName>
                                        </p:attrNameLst>
                                      </p:cBhvr>
                                      <p:tavLst>
                                        <p:tav tm="0">
                                          <p:val>
                                            <p:strVal val="#ppt_x"/>
                                          </p:val>
                                        </p:tav>
                                        <p:tav tm="100000">
                                          <p:val>
                                            <p:strVal val="#ppt_x"/>
                                          </p:val>
                                        </p:tav>
                                      </p:tavLst>
                                    </p:anim>
                                    <p:anim calcmode="lin" valueType="num">
                                      <p:cBhvr additive="base">
                                        <p:cTn id="16" dur="1000" fill="hold"/>
                                        <p:tgtEl>
                                          <p:spTgt spid="14"/>
                                        </p:tgtEl>
                                        <p:attrNameLst>
                                          <p:attrName>ppt_y</p:attrName>
                                        </p:attrNameLst>
                                      </p:cBhvr>
                                      <p:tavLst>
                                        <p:tav tm="0">
                                          <p:val>
                                            <p:strVal val="1+#ppt_h/2"/>
                                          </p:val>
                                        </p:tav>
                                        <p:tav tm="100000">
                                          <p:val>
                                            <p:strVal val="#ppt_y"/>
                                          </p:val>
                                        </p:tav>
                                      </p:tavLst>
                                    </p:anim>
                                  </p:childTnLst>
                                </p:cTn>
                              </p:par>
                              <p:par>
                                <p:cTn id="17" presetID="2" presetClass="entr" presetSubtype="1" decel="100000" fill="hold" grpId="0" nodeType="withEffect" nodePh="1">
                                  <p:stCondLst>
                                    <p:cond delay="0"/>
                                  </p:stCondLst>
                                  <p:endCondLst>
                                    <p:cond evt="begin" delay="0">
                                      <p:tn val="17"/>
                                    </p:cond>
                                  </p:endCondLst>
                                  <p:childTnLst>
                                    <p:set>
                                      <p:cBhvr>
                                        <p:cTn id="18" dur="1" fill="hold">
                                          <p:stCondLst>
                                            <p:cond delay="0"/>
                                          </p:stCondLst>
                                        </p:cTn>
                                        <p:tgtEl>
                                          <p:spTgt spid="9">
                                            <p:txEl>
                                              <p:pRg st="0" end="0"/>
                                            </p:txEl>
                                          </p:spTgt>
                                        </p:tgtEl>
                                        <p:attrNameLst>
                                          <p:attrName>style.visibility</p:attrName>
                                        </p:attrNameLst>
                                      </p:cBhvr>
                                      <p:to>
                                        <p:strVal val="visible"/>
                                      </p:to>
                                    </p:set>
                                    <p:anim calcmode="lin" valueType="num">
                                      <p:cBhvr additive="base">
                                        <p:cTn id="19" dur="10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20" dur="1000" fill="hold"/>
                                        <p:tgtEl>
                                          <p:spTgt spid="9">
                                            <p:txEl>
                                              <p:pRg st="0" end="0"/>
                                            </p:txEl>
                                          </p:spTgt>
                                        </p:tgtEl>
                                        <p:attrNameLst>
                                          <p:attrName>ppt_y</p:attrName>
                                        </p:attrNameLst>
                                      </p:cBhvr>
                                      <p:tavLst>
                                        <p:tav tm="0">
                                          <p:val>
                                            <p:strVal val="0-#ppt_h/2"/>
                                          </p:val>
                                        </p:tav>
                                        <p:tav tm="100000">
                                          <p:val>
                                            <p:strVal val="#ppt_y"/>
                                          </p:val>
                                        </p:tav>
                                      </p:tavLst>
                                    </p:anim>
                                  </p:childTnLst>
                                </p:cTn>
                              </p:par>
                              <p:par>
                                <p:cTn id="21" presetID="2" presetClass="entr" presetSubtype="1" decel="100000" fill="hold" grpId="0" nodeType="withEffect" nodePh="1">
                                  <p:stCondLst>
                                    <p:cond delay="250"/>
                                  </p:stCondLst>
                                  <p:endCondLst>
                                    <p:cond evt="begin" delay="0">
                                      <p:tn val="21"/>
                                    </p:cond>
                                  </p:end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1000" fill="hold"/>
                                        <p:tgtEl>
                                          <p:spTgt spid="7"/>
                                        </p:tgtEl>
                                        <p:attrNameLst>
                                          <p:attrName>ppt_x</p:attrName>
                                        </p:attrNameLst>
                                      </p:cBhvr>
                                      <p:tavLst>
                                        <p:tav tm="0">
                                          <p:val>
                                            <p:strVal val="#ppt_x"/>
                                          </p:val>
                                        </p:tav>
                                        <p:tav tm="100000">
                                          <p:val>
                                            <p:strVal val="#ppt_x"/>
                                          </p:val>
                                        </p:tav>
                                      </p:tavLst>
                                    </p:anim>
                                    <p:anim calcmode="lin" valueType="num">
                                      <p:cBhvr additive="base">
                                        <p:cTn id="24" dur="10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7" grpId="0"/>
      <p:bldP spid="9"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9"/>
                        </p:tgtEl>
                        <p:attrNameLst>
                          <p:attrName>style.visibility</p:attrName>
                        </p:attrNameLst>
                      </p:cBhvr>
                      <p:to>
                        <p:strVal val="visible"/>
                      </p:to>
                    </p:set>
                    <p:anim calcmode="lin" valueType="num">
                      <p:cBhvr additive="base">
                        <p:cTn dur="1000" fill="hold"/>
                        <p:tgtEl>
                          <p:spTgt spid="9"/>
                        </p:tgtEl>
                        <p:attrNameLst>
                          <p:attrName>ppt_x</p:attrName>
                        </p:attrNameLst>
                      </p:cBhvr>
                      <p:tavLst>
                        <p:tav tm="0">
                          <p:val>
                            <p:strVal val="#ppt_x"/>
                          </p:val>
                        </p:tav>
                        <p:tav tm="100000">
                          <p:val>
                            <p:strVal val="#ppt_x"/>
                          </p:val>
                        </p:tav>
                      </p:tavLst>
                    </p:anim>
                    <p:anim calcmode="lin" valueType="num">
                      <p:cBhvr additive="base">
                        <p:cTn dur="1000" fill="hold"/>
                        <p:tgtEl>
                          <p:spTgt spid="9"/>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15_Basic Layout">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C618510C-26A9-4C35-9E53-AABFB9009D3A}"/>
              </a:ext>
            </a:extLst>
          </p:cNvPr>
          <p:cNvSpPr>
            <a:spLocks noGrp="1"/>
          </p:cNvSpPr>
          <p:nvPr>
            <p:ph type="pic" sz="quarter" idx="16"/>
          </p:nvPr>
        </p:nvSpPr>
        <p:spPr>
          <a:xfrm>
            <a:off x="800100" y="1937600"/>
            <a:ext cx="2513617" cy="3640346"/>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13" name="Picture Placeholder 12">
            <a:extLst>
              <a:ext uri="{FF2B5EF4-FFF2-40B4-BE49-F238E27FC236}">
                <a16:creationId xmlns:a16="http://schemas.microsoft.com/office/drawing/2014/main" id="{D6520DB3-FA6E-4674-BDA8-26E2198174C7}"/>
              </a:ext>
            </a:extLst>
          </p:cNvPr>
          <p:cNvSpPr>
            <a:spLocks noGrp="1"/>
          </p:cNvSpPr>
          <p:nvPr>
            <p:ph type="pic" sz="quarter" idx="17"/>
          </p:nvPr>
        </p:nvSpPr>
        <p:spPr>
          <a:xfrm>
            <a:off x="3485167" y="1937600"/>
            <a:ext cx="2519360" cy="3640346"/>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14" name="Picture Placeholder 13">
            <a:extLst>
              <a:ext uri="{FF2B5EF4-FFF2-40B4-BE49-F238E27FC236}">
                <a16:creationId xmlns:a16="http://schemas.microsoft.com/office/drawing/2014/main" id="{CECBF0D0-AE76-457F-A623-A97C33B2E1CE}"/>
              </a:ext>
            </a:extLst>
          </p:cNvPr>
          <p:cNvSpPr>
            <a:spLocks noGrp="1"/>
          </p:cNvSpPr>
          <p:nvPr>
            <p:ph type="pic" sz="quarter" idx="18"/>
          </p:nvPr>
        </p:nvSpPr>
        <p:spPr>
          <a:xfrm>
            <a:off x="6181722" y="1937600"/>
            <a:ext cx="2519360" cy="3640346"/>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15" name="Picture Placeholder 14">
            <a:extLst>
              <a:ext uri="{FF2B5EF4-FFF2-40B4-BE49-F238E27FC236}">
                <a16:creationId xmlns:a16="http://schemas.microsoft.com/office/drawing/2014/main" id="{4546C17F-2584-405A-A421-52E9F74A60AC}"/>
              </a:ext>
            </a:extLst>
          </p:cNvPr>
          <p:cNvSpPr>
            <a:spLocks noGrp="1"/>
          </p:cNvSpPr>
          <p:nvPr>
            <p:ph type="pic" sz="quarter" idx="19"/>
          </p:nvPr>
        </p:nvSpPr>
        <p:spPr>
          <a:xfrm>
            <a:off x="8872532" y="1937600"/>
            <a:ext cx="2519360" cy="3640346"/>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9" name="Title 1">
            <a:extLst>
              <a:ext uri="{FF2B5EF4-FFF2-40B4-BE49-F238E27FC236}">
                <a16:creationId xmlns:a16="http://schemas.microsoft.com/office/drawing/2014/main" id="{958916C8-461A-7348-9596-F69AD10C507F}"/>
              </a:ext>
            </a:extLst>
          </p:cNvPr>
          <p:cNvSpPr>
            <a:spLocks noGrp="1"/>
          </p:cNvSpPr>
          <p:nvPr>
            <p:ph type="title"/>
          </p:nvPr>
        </p:nvSpPr>
        <p:spPr>
          <a:xfrm>
            <a:off x="540248" y="539783"/>
            <a:ext cx="10515600" cy="434975"/>
          </a:xfrm>
        </p:spPr>
        <p:txBody>
          <a:bodyPr>
            <a:normAutofit/>
          </a:bodyPr>
          <a:lstStyle>
            <a:lvl1pPr algn="l">
              <a:defRPr sz="2000" b="1">
                <a:latin typeface="Arial" panose="020B0604020202020204" pitchFamily="34" charset="0"/>
                <a:cs typeface="Arial" panose="020B0604020202020204" pitchFamily="34" charset="0"/>
              </a:defRPr>
            </a:lvl1pPr>
          </a:lstStyle>
          <a:p>
            <a:endParaRPr lang="id-ID"/>
          </a:p>
        </p:txBody>
      </p:sp>
      <p:sp>
        <p:nvSpPr>
          <p:cNvPr id="10" name="Text Placeholder 7">
            <a:extLst>
              <a:ext uri="{FF2B5EF4-FFF2-40B4-BE49-F238E27FC236}">
                <a16:creationId xmlns:a16="http://schemas.microsoft.com/office/drawing/2014/main" id="{9B5A9F6E-D301-AF46-BBAC-61A497CEE84D}"/>
              </a:ext>
            </a:extLst>
          </p:cNvPr>
          <p:cNvSpPr>
            <a:spLocks noGrp="1"/>
          </p:cNvSpPr>
          <p:nvPr>
            <p:ph type="body" sz="quarter" idx="10"/>
          </p:nvPr>
        </p:nvSpPr>
        <p:spPr>
          <a:xfrm>
            <a:off x="540248" y="928419"/>
            <a:ext cx="10515600" cy="190500"/>
          </a:xfrm>
        </p:spPr>
        <p:txBody>
          <a:bodyPr>
            <a:noAutofit/>
          </a:bodyPr>
          <a:lstStyle>
            <a:lvl1pPr marL="0" indent="0" algn="l">
              <a:buNone/>
              <a:defRPr sz="1100">
                <a:solidFill>
                  <a:schemeClr val="bg1"/>
                </a:solidFill>
                <a:latin typeface="Arial" panose="020B0604020202020204" pitchFamily="34" charset="0"/>
                <a:cs typeface="Arial" panose="020B0604020202020204" pitchFamily="34" charset="0"/>
              </a:defRPr>
            </a:lvl1pPr>
          </a:lstStyle>
          <a:p>
            <a:pPr lvl="0"/>
            <a:endParaRPr lang="id-ID"/>
          </a:p>
        </p:txBody>
      </p:sp>
      <p:sp>
        <p:nvSpPr>
          <p:cNvPr id="11" name="Freeform 10">
            <a:extLst>
              <a:ext uri="{FF2B5EF4-FFF2-40B4-BE49-F238E27FC236}">
                <a16:creationId xmlns:a16="http://schemas.microsoft.com/office/drawing/2014/main" id="{2773B98E-9456-F842-9343-BA04C3827381}"/>
              </a:ext>
            </a:extLst>
          </p:cNvPr>
          <p:cNvSpPr/>
          <p:nvPr userDrawn="1"/>
        </p:nvSpPr>
        <p:spPr>
          <a:xfrm>
            <a:off x="1" y="665542"/>
            <a:ext cx="504767" cy="153735"/>
          </a:xfrm>
          <a:custGeom>
            <a:avLst/>
            <a:gdLst>
              <a:gd name="connsiteX0" fmla="*/ 0 w 504768"/>
              <a:gd name="connsiteY0" fmla="*/ 0 h 153735"/>
              <a:gd name="connsiteX1" fmla="*/ 504769 w 504768"/>
              <a:gd name="connsiteY1" fmla="*/ 0 h 153735"/>
              <a:gd name="connsiteX2" fmla="*/ 421544 w 504768"/>
              <a:gd name="connsiteY2" fmla="*/ 153735 h 153735"/>
              <a:gd name="connsiteX3" fmla="*/ 0 w 504768"/>
              <a:gd name="connsiteY3" fmla="*/ 153735 h 153735"/>
              <a:gd name="connsiteX4" fmla="*/ 0 w 504768"/>
              <a:gd name="connsiteY4" fmla="*/ 0 h 1537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4768" h="153735">
                <a:moveTo>
                  <a:pt x="0" y="0"/>
                </a:moveTo>
                <a:lnTo>
                  <a:pt x="504769" y="0"/>
                </a:lnTo>
                <a:lnTo>
                  <a:pt x="421544" y="153735"/>
                </a:lnTo>
                <a:lnTo>
                  <a:pt x="0" y="153735"/>
                </a:lnTo>
                <a:lnTo>
                  <a:pt x="0" y="0"/>
                </a:lnTo>
                <a:close/>
              </a:path>
            </a:pathLst>
          </a:custGeom>
          <a:gradFill>
            <a:gsLst>
              <a:gs pos="0">
                <a:schemeClr val="accent1"/>
              </a:gs>
              <a:gs pos="100000">
                <a:schemeClr val="tx2"/>
              </a:gs>
            </a:gsLst>
            <a:lin ang="3000000" scaled="0"/>
          </a:gradFill>
          <a:ln w="8216" cap="flat">
            <a:noFill/>
            <a:prstDash val="solid"/>
            <a:miter/>
          </a:ln>
        </p:spPr>
        <p:txBody>
          <a:bodyPr rtlCol="0" anchor="ctr"/>
          <a:lstStyle/>
          <a:p>
            <a:endParaRPr lang="en-GB"/>
          </a:p>
        </p:txBody>
      </p:sp>
    </p:spTree>
    <p:extLst>
      <p:ext uri="{BB962C8B-B14F-4D97-AF65-F5344CB8AC3E}">
        <p14:creationId xmlns:p14="http://schemas.microsoft.com/office/powerpoint/2010/main" val="337912272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1000" fill="hold"/>
                                        <p:tgtEl>
                                          <p:spTgt spid="12"/>
                                        </p:tgtEl>
                                        <p:attrNameLst>
                                          <p:attrName>ppt_x</p:attrName>
                                        </p:attrNameLst>
                                      </p:cBhvr>
                                      <p:tavLst>
                                        <p:tav tm="0">
                                          <p:val>
                                            <p:strVal val="#ppt_x"/>
                                          </p:val>
                                        </p:tav>
                                        <p:tav tm="100000">
                                          <p:val>
                                            <p:strVal val="#ppt_x"/>
                                          </p:val>
                                        </p:tav>
                                      </p:tavLst>
                                    </p:anim>
                                    <p:anim calcmode="lin" valueType="num">
                                      <p:cBhvr additive="base">
                                        <p:cTn id="8" dur="100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50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1000" fill="hold"/>
                                        <p:tgtEl>
                                          <p:spTgt spid="13"/>
                                        </p:tgtEl>
                                        <p:attrNameLst>
                                          <p:attrName>ppt_x</p:attrName>
                                        </p:attrNameLst>
                                      </p:cBhvr>
                                      <p:tavLst>
                                        <p:tav tm="0">
                                          <p:val>
                                            <p:strVal val="#ppt_x"/>
                                          </p:val>
                                        </p:tav>
                                        <p:tav tm="100000">
                                          <p:val>
                                            <p:strVal val="#ppt_x"/>
                                          </p:val>
                                        </p:tav>
                                      </p:tavLst>
                                    </p:anim>
                                    <p:anim calcmode="lin" valueType="num">
                                      <p:cBhvr additive="base">
                                        <p:cTn id="12" dur="1000" fill="hold"/>
                                        <p:tgtEl>
                                          <p:spTgt spid="13"/>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100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1000" fill="hold"/>
                                        <p:tgtEl>
                                          <p:spTgt spid="14"/>
                                        </p:tgtEl>
                                        <p:attrNameLst>
                                          <p:attrName>ppt_x</p:attrName>
                                        </p:attrNameLst>
                                      </p:cBhvr>
                                      <p:tavLst>
                                        <p:tav tm="0">
                                          <p:val>
                                            <p:strVal val="#ppt_x"/>
                                          </p:val>
                                        </p:tav>
                                        <p:tav tm="100000">
                                          <p:val>
                                            <p:strVal val="#ppt_x"/>
                                          </p:val>
                                        </p:tav>
                                      </p:tavLst>
                                    </p:anim>
                                    <p:anim calcmode="lin" valueType="num">
                                      <p:cBhvr additive="base">
                                        <p:cTn id="16" dur="1000" fill="hold"/>
                                        <p:tgtEl>
                                          <p:spTgt spid="14"/>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150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1000" fill="hold"/>
                                        <p:tgtEl>
                                          <p:spTgt spid="15"/>
                                        </p:tgtEl>
                                        <p:attrNameLst>
                                          <p:attrName>ppt_x</p:attrName>
                                        </p:attrNameLst>
                                      </p:cBhvr>
                                      <p:tavLst>
                                        <p:tav tm="0">
                                          <p:val>
                                            <p:strVal val="#ppt_x"/>
                                          </p:val>
                                        </p:tav>
                                        <p:tav tm="100000">
                                          <p:val>
                                            <p:strVal val="#ppt_x"/>
                                          </p:val>
                                        </p:tav>
                                      </p:tavLst>
                                    </p:anim>
                                    <p:anim calcmode="lin" valueType="num">
                                      <p:cBhvr additive="base">
                                        <p:cTn id="20" dur="10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16_Basic Layout">
    <p:spTree>
      <p:nvGrpSpPr>
        <p:cNvPr id="1" name=""/>
        <p:cNvGrpSpPr/>
        <p:nvPr/>
      </p:nvGrpSpPr>
      <p:grpSpPr>
        <a:xfrm>
          <a:off x="0" y="0"/>
          <a:ext cx="0" cy="0"/>
          <a:chOff x="0" y="0"/>
          <a:chExt cx="0" cy="0"/>
        </a:xfrm>
      </p:grpSpPr>
      <p:sp>
        <p:nvSpPr>
          <p:cNvPr id="20" name="Picture Placeholder 19">
            <a:extLst>
              <a:ext uri="{FF2B5EF4-FFF2-40B4-BE49-F238E27FC236}">
                <a16:creationId xmlns:a16="http://schemas.microsoft.com/office/drawing/2014/main" id="{DF57CF97-BEFB-4058-B75F-E1636EB4924B}"/>
              </a:ext>
            </a:extLst>
          </p:cNvPr>
          <p:cNvSpPr>
            <a:spLocks noGrp="1"/>
          </p:cNvSpPr>
          <p:nvPr>
            <p:ph type="pic" sz="quarter" idx="16"/>
          </p:nvPr>
        </p:nvSpPr>
        <p:spPr>
          <a:xfrm>
            <a:off x="800100" y="3600450"/>
            <a:ext cx="2993186" cy="2457450"/>
          </a:xfrm>
          <a:custGeom>
            <a:avLst/>
            <a:gdLst>
              <a:gd name="connsiteX0" fmla="*/ 0 w 2993186"/>
              <a:gd name="connsiteY0" fmla="*/ 0 h 2457450"/>
              <a:gd name="connsiteX1" fmla="*/ 2993186 w 2993186"/>
              <a:gd name="connsiteY1" fmla="*/ 0 h 2457450"/>
              <a:gd name="connsiteX2" fmla="*/ 2993186 w 2993186"/>
              <a:gd name="connsiteY2" fmla="*/ 2457450 h 2457450"/>
              <a:gd name="connsiteX3" fmla="*/ 0 w 2993186"/>
              <a:gd name="connsiteY3" fmla="*/ 2457450 h 2457450"/>
            </a:gdLst>
            <a:ahLst/>
            <a:cxnLst>
              <a:cxn ang="0">
                <a:pos x="connsiteX0" y="connsiteY0"/>
              </a:cxn>
              <a:cxn ang="0">
                <a:pos x="connsiteX1" y="connsiteY1"/>
              </a:cxn>
              <a:cxn ang="0">
                <a:pos x="connsiteX2" y="connsiteY2"/>
              </a:cxn>
              <a:cxn ang="0">
                <a:pos x="connsiteX3" y="connsiteY3"/>
              </a:cxn>
            </a:cxnLst>
            <a:rect l="l" t="t" r="r" b="b"/>
            <a:pathLst>
              <a:path w="2993186" h="2457450">
                <a:moveTo>
                  <a:pt x="0" y="0"/>
                </a:moveTo>
                <a:lnTo>
                  <a:pt x="2993186" y="0"/>
                </a:lnTo>
                <a:lnTo>
                  <a:pt x="2993186" y="2457450"/>
                </a:lnTo>
                <a:lnTo>
                  <a:pt x="0" y="245745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21" name="Picture Placeholder 20">
            <a:extLst>
              <a:ext uri="{FF2B5EF4-FFF2-40B4-BE49-F238E27FC236}">
                <a16:creationId xmlns:a16="http://schemas.microsoft.com/office/drawing/2014/main" id="{D26EB64C-7A03-4228-A3C3-09119A54AA51}"/>
              </a:ext>
            </a:extLst>
          </p:cNvPr>
          <p:cNvSpPr>
            <a:spLocks noGrp="1"/>
          </p:cNvSpPr>
          <p:nvPr>
            <p:ph type="pic" sz="quarter" idx="17"/>
          </p:nvPr>
        </p:nvSpPr>
        <p:spPr>
          <a:xfrm>
            <a:off x="800100" y="800100"/>
            <a:ext cx="5210175" cy="2628900"/>
          </a:xfrm>
          <a:custGeom>
            <a:avLst/>
            <a:gdLst>
              <a:gd name="connsiteX0" fmla="*/ 0 w 5210175"/>
              <a:gd name="connsiteY0" fmla="*/ 0 h 2628900"/>
              <a:gd name="connsiteX1" fmla="*/ 5210175 w 5210175"/>
              <a:gd name="connsiteY1" fmla="*/ 0 h 2628900"/>
              <a:gd name="connsiteX2" fmla="*/ 5210175 w 5210175"/>
              <a:gd name="connsiteY2" fmla="*/ 2628900 h 2628900"/>
              <a:gd name="connsiteX3" fmla="*/ 0 w 5210175"/>
              <a:gd name="connsiteY3" fmla="*/ 2628900 h 2628900"/>
            </a:gdLst>
            <a:ahLst/>
            <a:cxnLst>
              <a:cxn ang="0">
                <a:pos x="connsiteX0" y="connsiteY0"/>
              </a:cxn>
              <a:cxn ang="0">
                <a:pos x="connsiteX1" y="connsiteY1"/>
              </a:cxn>
              <a:cxn ang="0">
                <a:pos x="connsiteX2" y="connsiteY2"/>
              </a:cxn>
              <a:cxn ang="0">
                <a:pos x="connsiteX3" y="connsiteY3"/>
              </a:cxn>
            </a:cxnLst>
            <a:rect l="l" t="t" r="r" b="b"/>
            <a:pathLst>
              <a:path w="5210175" h="2628900">
                <a:moveTo>
                  <a:pt x="0" y="0"/>
                </a:moveTo>
                <a:lnTo>
                  <a:pt x="5210175" y="0"/>
                </a:lnTo>
                <a:lnTo>
                  <a:pt x="5210175" y="2628900"/>
                </a:lnTo>
                <a:lnTo>
                  <a:pt x="0" y="26289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22" name="Picture Placeholder 21">
            <a:extLst>
              <a:ext uri="{FF2B5EF4-FFF2-40B4-BE49-F238E27FC236}">
                <a16:creationId xmlns:a16="http://schemas.microsoft.com/office/drawing/2014/main" id="{B2A1CD65-78F1-4A9A-BB6D-D6ED288D7869}"/>
              </a:ext>
            </a:extLst>
          </p:cNvPr>
          <p:cNvSpPr>
            <a:spLocks noGrp="1"/>
          </p:cNvSpPr>
          <p:nvPr>
            <p:ph type="pic" sz="quarter" idx="18"/>
          </p:nvPr>
        </p:nvSpPr>
        <p:spPr>
          <a:xfrm>
            <a:off x="6181725" y="800100"/>
            <a:ext cx="5210175" cy="2628900"/>
          </a:xfrm>
          <a:custGeom>
            <a:avLst/>
            <a:gdLst>
              <a:gd name="connsiteX0" fmla="*/ 0 w 5210175"/>
              <a:gd name="connsiteY0" fmla="*/ 0 h 2628900"/>
              <a:gd name="connsiteX1" fmla="*/ 5210175 w 5210175"/>
              <a:gd name="connsiteY1" fmla="*/ 0 h 2628900"/>
              <a:gd name="connsiteX2" fmla="*/ 5210175 w 5210175"/>
              <a:gd name="connsiteY2" fmla="*/ 2628900 h 2628900"/>
              <a:gd name="connsiteX3" fmla="*/ 0 w 5210175"/>
              <a:gd name="connsiteY3" fmla="*/ 2628900 h 2628900"/>
            </a:gdLst>
            <a:ahLst/>
            <a:cxnLst>
              <a:cxn ang="0">
                <a:pos x="connsiteX0" y="connsiteY0"/>
              </a:cxn>
              <a:cxn ang="0">
                <a:pos x="connsiteX1" y="connsiteY1"/>
              </a:cxn>
              <a:cxn ang="0">
                <a:pos x="connsiteX2" y="connsiteY2"/>
              </a:cxn>
              <a:cxn ang="0">
                <a:pos x="connsiteX3" y="connsiteY3"/>
              </a:cxn>
            </a:cxnLst>
            <a:rect l="l" t="t" r="r" b="b"/>
            <a:pathLst>
              <a:path w="5210175" h="2628900">
                <a:moveTo>
                  <a:pt x="0" y="0"/>
                </a:moveTo>
                <a:lnTo>
                  <a:pt x="5210175" y="0"/>
                </a:lnTo>
                <a:lnTo>
                  <a:pt x="5210175" y="2628900"/>
                </a:lnTo>
                <a:lnTo>
                  <a:pt x="0" y="26289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23" name="Picture Placeholder 22">
            <a:extLst>
              <a:ext uri="{FF2B5EF4-FFF2-40B4-BE49-F238E27FC236}">
                <a16:creationId xmlns:a16="http://schemas.microsoft.com/office/drawing/2014/main" id="{465E1D74-9576-4285-8661-1C64B36A9D79}"/>
              </a:ext>
            </a:extLst>
          </p:cNvPr>
          <p:cNvSpPr>
            <a:spLocks noGrp="1"/>
          </p:cNvSpPr>
          <p:nvPr>
            <p:ph type="pic" sz="quarter" idx="19"/>
          </p:nvPr>
        </p:nvSpPr>
        <p:spPr>
          <a:xfrm>
            <a:off x="8398714" y="3600450"/>
            <a:ext cx="2993186" cy="2457450"/>
          </a:xfrm>
          <a:custGeom>
            <a:avLst/>
            <a:gdLst>
              <a:gd name="connsiteX0" fmla="*/ 0 w 2993186"/>
              <a:gd name="connsiteY0" fmla="*/ 0 h 2457450"/>
              <a:gd name="connsiteX1" fmla="*/ 2993186 w 2993186"/>
              <a:gd name="connsiteY1" fmla="*/ 0 h 2457450"/>
              <a:gd name="connsiteX2" fmla="*/ 2993186 w 2993186"/>
              <a:gd name="connsiteY2" fmla="*/ 2457450 h 2457450"/>
              <a:gd name="connsiteX3" fmla="*/ 0 w 2993186"/>
              <a:gd name="connsiteY3" fmla="*/ 2457450 h 2457450"/>
            </a:gdLst>
            <a:ahLst/>
            <a:cxnLst>
              <a:cxn ang="0">
                <a:pos x="connsiteX0" y="connsiteY0"/>
              </a:cxn>
              <a:cxn ang="0">
                <a:pos x="connsiteX1" y="connsiteY1"/>
              </a:cxn>
              <a:cxn ang="0">
                <a:pos x="connsiteX2" y="connsiteY2"/>
              </a:cxn>
              <a:cxn ang="0">
                <a:pos x="connsiteX3" y="connsiteY3"/>
              </a:cxn>
            </a:cxnLst>
            <a:rect l="l" t="t" r="r" b="b"/>
            <a:pathLst>
              <a:path w="2993186" h="2457450">
                <a:moveTo>
                  <a:pt x="0" y="0"/>
                </a:moveTo>
                <a:lnTo>
                  <a:pt x="2993186" y="0"/>
                </a:lnTo>
                <a:lnTo>
                  <a:pt x="2993186" y="2457450"/>
                </a:lnTo>
                <a:lnTo>
                  <a:pt x="0" y="245745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114123512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decel="10000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1000" fill="hold"/>
                                        <p:tgtEl>
                                          <p:spTgt spid="20"/>
                                        </p:tgtEl>
                                        <p:attrNameLst>
                                          <p:attrName>ppt_x</p:attrName>
                                        </p:attrNameLst>
                                      </p:cBhvr>
                                      <p:tavLst>
                                        <p:tav tm="0">
                                          <p:val>
                                            <p:strVal val="0-#ppt_w/2"/>
                                          </p:val>
                                        </p:tav>
                                        <p:tav tm="100000">
                                          <p:val>
                                            <p:strVal val="#ppt_x"/>
                                          </p:val>
                                        </p:tav>
                                      </p:tavLst>
                                    </p:anim>
                                    <p:anim calcmode="lin" valueType="num">
                                      <p:cBhvr additive="base">
                                        <p:cTn id="8" dur="1000" fill="hold"/>
                                        <p:tgtEl>
                                          <p:spTgt spid="20"/>
                                        </p:tgtEl>
                                        <p:attrNameLst>
                                          <p:attrName>ppt_y</p:attrName>
                                        </p:attrNameLst>
                                      </p:cBhvr>
                                      <p:tavLst>
                                        <p:tav tm="0">
                                          <p:val>
                                            <p:strVal val="1+#ppt_h/2"/>
                                          </p:val>
                                        </p:tav>
                                        <p:tav tm="100000">
                                          <p:val>
                                            <p:strVal val="#ppt_y"/>
                                          </p:val>
                                        </p:tav>
                                      </p:tavLst>
                                    </p:anim>
                                  </p:childTnLst>
                                </p:cTn>
                              </p:par>
                              <p:par>
                                <p:cTn id="9" presetID="2" presetClass="entr" presetSubtype="9" decel="100000" fill="hold" grpId="0" nodeType="withEffect">
                                  <p:stCondLst>
                                    <p:cond delay="500"/>
                                  </p:stCondLst>
                                  <p:childTnLst>
                                    <p:set>
                                      <p:cBhvr>
                                        <p:cTn id="10" dur="1" fill="hold">
                                          <p:stCondLst>
                                            <p:cond delay="0"/>
                                          </p:stCondLst>
                                        </p:cTn>
                                        <p:tgtEl>
                                          <p:spTgt spid="21"/>
                                        </p:tgtEl>
                                        <p:attrNameLst>
                                          <p:attrName>style.visibility</p:attrName>
                                        </p:attrNameLst>
                                      </p:cBhvr>
                                      <p:to>
                                        <p:strVal val="visible"/>
                                      </p:to>
                                    </p:set>
                                    <p:anim calcmode="lin" valueType="num">
                                      <p:cBhvr additive="base">
                                        <p:cTn id="11" dur="1000" fill="hold"/>
                                        <p:tgtEl>
                                          <p:spTgt spid="21"/>
                                        </p:tgtEl>
                                        <p:attrNameLst>
                                          <p:attrName>ppt_x</p:attrName>
                                        </p:attrNameLst>
                                      </p:cBhvr>
                                      <p:tavLst>
                                        <p:tav tm="0">
                                          <p:val>
                                            <p:strVal val="0-#ppt_w/2"/>
                                          </p:val>
                                        </p:tav>
                                        <p:tav tm="100000">
                                          <p:val>
                                            <p:strVal val="#ppt_x"/>
                                          </p:val>
                                        </p:tav>
                                      </p:tavLst>
                                    </p:anim>
                                    <p:anim calcmode="lin" valueType="num">
                                      <p:cBhvr additive="base">
                                        <p:cTn id="12" dur="1000" fill="hold"/>
                                        <p:tgtEl>
                                          <p:spTgt spid="21"/>
                                        </p:tgtEl>
                                        <p:attrNameLst>
                                          <p:attrName>ppt_y</p:attrName>
                                        </p:attrNameLst>
                                      </p:cBhvr>
                                      <p:tavLst>
                                        <p:tav tm="0">
                                          <p:val>
                                            <p:strVal val="0-#ppt_h/2"/>
                                          </p:val>
                                        </p:tav>
                                        <p:tav tm="100000">
                                          <p:val>
                                            <p:strVal val="#ppt_y"/>
                                          </p:val>
                                        </p:tav>
                                      </p:tavLst>
                                    </p:anim>
                                  </p:childTnLst>
                                </p:cTn>
                              </p:par>
                              <p:par>
                                <p:cTn id="13" presetID="2" presetClass="entr" presetSubtype="3" decel="100000" fill="hold" grpId="0" nodeType="withEffect">
                                  <p:stCondLst>
                                    <p:cond delay="1000"/>
                                  </p:stCondLst>
                                  <p:childTnLst>
                                    <p:set>
                                      <p:cBhvr>
                                        <p:cTn id="14" dur="1" fill="hold">
                                          <p:stCondLst>
                                            <p:cond delay="0"/>
                                          </p:stCondLst>
                                        </p:cTn>
                                        <p:tgtEl>
                                          <p:spTgt spid="22"/>
                                        </p:tgtEl>
                                        <p:attrNameLst>
                                          <p:attrName>style.visibility</p:attrName>
                                        </p:attrNameLst>
                                      </p:cBhvr>
                                      <p:to>
                                        <p:strVal val="visible"/>
                                      </p:to>
                                    </p:set>
                                    <p:anim calcmode="lin" valueType="num">
                                      <p:cBhvr additive="base">
                                        <p:cTn id="15" dur="1000" fill="hold"/>
                                        <p:tgtEl>
                                          <p:spTgt spid="22"/>
                                        </p:tgtEl>
                                        <p:attrNameLst>
                                          <p:attrName>ppt_x</p:attrName>
                                        </p:attrNameLst>
                                      </p:cBhvr>
                                      <p:tavLst>
                                        <p:tav tm="0">
                                          <p:val>
                                            <p:strVal val="1+#ppt_w/2"/>
                                          </p:val>
                                        </p:tav>
                                        <p:tav tm="100000">
                                          <p:val>
                                            <p:strVal val="#ppt_x"/>
                                          </p:val>
                                        </p:tav>
                                      </p:tavLst>
                                    </p:anim>
                                    <p:anim calcmode="lin" valueType="num">
                                      <p:cBhvr additive="base">
                                        <p:cTn id="16" dur="1000" fill="hold"/>
                                        <p:tgtEl>
                                          <p:spTgt spid="22"/>
                                        </p:tgtEl>
                                        <p:attrNameLst>
                                          <p:attrName>ppt_y</p:attrName>
                                        </p:attrNameLst>
                                      </p:cBhvr>
                                      <p:tavLst>
                                        <p:tav tm="0">
                                          <p:val>
                                            <p:strVal val="0-#ppt_h/2"/>
                                          </p:val>
                                        </p:tav>
                                        <p:tav tm="100000">
                                          <p:val>
                                            <p:strVal val="#ppt_y"/>
                                          </p:val>
                                        </p:tav>
                                      </p:tavLst>
                                    </p:anim>
                                  </p:childTnLst>
                                </p:cTn>
                              </p:par>
                              <p:par>
                                <p:cTn id="17" presetID="2" presetClass="entr" presetSubtype="6" decel="100000" fill="hold" grpId="0" nodeType="withEffect">
                                  <p:stCondLst>
                                    <p:cond delay="1500"/>
                                  </p:stCondLst>
                                  <p:childTnLst>
                                    <p:set>
                                      <p:cBhvr>
                                        <p:cTn id="18" dur="1" fill="hold">
                                          <p:stCondLst>
                                            <p:cond delay="0"/>
                                          </p:stCondLst>
                                        </p:cTn>
                                        <p:tgtEl>
                                          <p:spTgt spid="23"/>
                                        </p:tgtEl>
                                        <p:attrNameLst>
                                          <p:attrName>style.visibility</p:attrName>
                                        </p:attrNameLst>
                                      </p:cBhvr>
                                      <p:to>
                                        <p:strVal val="visible"/>
                                      </p:to>
                                    </p:set>
                                    <p:anim calcmode="lin" valueType="num">
                                      <p:cBhvr additive="base">
                                        <p:cTn id="19" dur="1000" fill="hold"/>
                                        <p:tgtEl>
                                          <p:spTgt spid="23"/>
                                        </p:tgtEl>
                                        <p:attrNameLst>
                                          <p:attrName>ppt_x</p:attrName>
                                        </p:attrNameLst>
                                      </p:cBhvr>
                                      <p:tavLst>
                                        <p:tav tm="0">
                                          <p:val>
                                            <p:strVal val="1+#ppt_w/2"/>
                                          </p:val>
                                        </p:tav>
                                        <p:tav tm="100000">
                                          <p:val>
                                            <p:strVal val="#ppt_x"/>
                                          </p:val>
                                        </p:tav>
                                      </p:tavLst>
                                    </p:anim>
                                    <p:anim calcmode="lin" valueType="num">
                                      <p:cBhvr additive="base">
                                        <p:cTn id="20" dur="1000" fill="hold"/>
                                        <p:tgtEl>
                                          <p:spTgt spid="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17_Basic Layout">
    <p:spTree>
      <p:nvGrpSpPr>
        <p:cNvPr id="1" name=""/>
        <p:cNvGrpSpPr/>
        <p:nvPr/>
      </p:nvGrpSpPr>
      <p:grpSpPr>
        <a:xfrm>
          <a:off x="0" y="0"/>
          <a:ext cx="0" cy="0"/>
          <a:chOff x="0" y="0"/>
          <a:chExt cx="0" cy="0"/>
        </a:xfrm>
      </p:grpSpPr>
      <p:sp>
        <p:nvSpPr>
          <p:cNvPr id="20" name="Picture Placeholder 19">
            <a:extLst>
              <a:ext uri="{FF2B5EF4-FFF2-40B4-BE49-F238E27FC236}">
                <a16:creationId xmlns:a16="http://schemas.microsoft.com/office/drawing/2014/main" id="{DF57CF97-BEFB-4058-B75F-E1636EB4924B}"/>
              </a:ext>
            </a:extLst>
          </p:cNvPr>
          <p:cNvSpPr>
            <a:spLocks noGrp="1"/>
          </p:cNvSpPr>
          <p:nvPr>
            <p:ph type="pic" sz="quarter" idx="16"/>
          </p:nvPr>
        </p:nvSpPr>
        <p:spPr>
          <a:xfrm>
            <a:off x="800099" y="3429000"/>
            <a:ext cx="5210175" cy="2628900"/>
          </a:xfrm>
          <a:custGeom>
            <a:avLst/>
            <a:gdLst>
              <a:gd name="connsiteX0" fmla="*/ 0 w 2993186"/>
              <a:gd name="connsiteY0" fmla="*/ 0 h 2457450"/>
              <a:gd name="connsiteX1" fmla="*/ 2993186 w 2993186"/>
              <a:gd name="connsiteY1" fmla="*/ 0 h 2457450"/>
              <a:gd name="connsiteX2" fmla="*/ 2993186 w 2993186"/>
              <a:gd name="connsiteY2" fmla="*/ 2457450 h 2457450"/>
              <a:gd name="connsiteX3" fmla="*/ 0 w 2993186"/>
              <a:gd name="connsiteY3" fmla="*/ 2457450 h 2457450"/>
            </a:gdLst>
            <a:ahLst/>
            <a:cxnLst>
              <a:cxn ang="0">
                <a:pos x="connsiteX0" y="connsiteY0"/>
              </a:cxn>
              <a:cxn ang="0">
                <a:pos x="connsiteX1" y="connsiteY1"/>
              </a:cxn>
              <a:cxn ang="0">
                <a:pos x="connsiteX2" y="connsiteY2"/>
              </a:cxn>
              <a:cxn ang="0">
                <a:pos x="connsiteX3" y="connsiteY3"/>
              </a:cxn>
            </a:cxnLst>
            <a:rect l="l" t="t" r="r" b="b"/>
            <a:pathLst>
              <a:path w="2993186" h="2457450">
                <a:moveTo>
                  <a:pt x="0" y="0"/>
                </a:moveTo>
                <a:lnTo>
                  <a:pt x="2993186" y="0"/>
                </a:lnTo>
                <a:lnTo>
                  <a:pt x="2993186" y="2457450"/>
                </a:lnTo>
                <a:lnTo>
                  <a:pt x="0" y="245745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21" name="Picture Placeholder 20">
            <a:extLst>
              <a:ext uri="{FF2B5EF4-FFF2-40B4-BE49-F238E27FC236}">
                <a16:creationId xmlns:a16="http://schemas.microsoft.com/office/drawing/2014/main" id="{D26EB64C-7A03-4228-A3C3-09119A54AA51}"/>
              </a:ext>
            </a:extLst>
          </p:cNvPr>
          <p:cNvSpPr>
            <a:spLocks noGrp="1"/>
          </p:cNvSpPr>
          <p:nvPr>
            <p:ph type="pic" sz="quarter" idx="17"/>
          </p:nvPr>
        </p:nvSpPr>
        <p:spPr>
          <a:xfrm>
            <a:off x="800101" y="800100"/>
            <a:ext cx="2993186" cy="2457450"/>
          </a:xfrm>
          <a:custGeom>
            <a:avLst/>
            <a:gdLst>
              <a:gd name="connsiteX0" fmla="*/ 0 w 5210175"/>
              <a:gd name="connsiteY0" fmla="*/ 0 h 2628900"/>
              <a:gd name="connsiteX1" fmla="*/ 5210175 w 5210175"/>
              <a:gd name="connsiteY1" fmla="*/ 0 h 2628900"/>
              <a:gd name="connsiteX2" fmla="*/ 5210175 w 5210175"/>
              <a:gd name="connsiteY2" fmla="*/ 2628900 h 2628900"/>
              <a:gd name="connsiteX3" fmla="*/ 0 w 5210175"/>
              <a:gd name="connsiteY3" fmla="*/ 2628900 h 2628900"/>
            </a:gdLst>
            <a:ahLst/>
            <a:cxnLst>
              <a:cxn ang="0">
                <a:pos x="connsiteX0" y="connsiteY0"/>
              </a:cxn>
              <a:cxn ang="0">
                <a:pos x="connsiteX1" y="connsiteY1"/>
              </a:cxn>
              <a:cxn ang="0">
                <a:pos x="connsiteX2" y="connsiteY2"/>
              </a:cxn>
              <a:cxn ang="0">
                <a:pos x="connsiteX3" y="connsiteY3"/>
              </a:cxn>
            </a:cxnLst>
            <a:rect l="l" t="t" r="r" b="b"/>
            <a:pathLst>
              <a:path w="5210175" h="2628900">
                <a:moveTo>
                  <a:pt x="0" y="0"/>
                </a:moveTo>
                <a:lnTo>
                  <a:pt x="5210175" y="0"/>
                </a:lnTo>
                <a:lnTo>
                  <a:pt x="5210175" y="2628900"/>
                </a:lnTo>
                <a:lnTo>
                  <a:pt x="0" y="26289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22" name="Picture Placeholder 21">
            <a:extLst>
              <a:ext uri="{FF2B5EF4-FFF2-40B4-BE49-F238E27FC236}">
                <a16:creationId xmlns:a16="http://schemas.microsoft.com/office/drawing/2014/main" id="{B2A1CD65-78F1-4A9A-BB6D-D6ED288D7869}"/>
              </a:ext>
            </a:extLst>
          </p:cNvPr>
          <p:cNvSpPr>
            <a:spLocks noGrp="1"/>
          </p:cNvSpPr>
          <p:nvPr>
            <p:ph type="pic" sz="quarter" idx="18"/>
          </p:nvPr>
        </p:nvSpPr>
        <p:spPr>
          <a:xfrm>
            <a:off x="8398713" y="800100"/>
            <a:ext cx="2993187" cy="2457450"/>
          </a:xfrm>
          <a:custGeom>
            <a:avLst/>
            <a:gdLst>
              <a:gd name="connsiteX0" fmla="*/ 0 w 5210175"/>
              <a:gd name="connsiteY0" fmla="*/ 0 h 2628900"/>
              <a:gd name="connsiteX1" fmla="*/ 5210175 w 5210175"/>
              <a:gd name="connsiteY1" fmla="*/ 0 h 2628900"/>
              <a:gd name="connsiteX2" fmla="*/ 5210175 w 5210175"/>
              <a:gd name="connsiteY2" fmla="*/ 2628900 h 2628900"/>
              <a:gd name="connsiteX3" fmla="*/ 0 w 5210175"/>
              <a:gd name="connsiteY3" fmla="*/ 2628900 h 2628900"/>
            </a:gdLst>
            <a:ahLst/>
            <a:cxnLst>
              <a:cxn ang="0">
                <a:pos x="connsiteX0" y="connsiteY0"/>
              </a:cxn>
              <a:cxn ang="0">
                <a:pos x="connsiteX1" y="connsiteY1"/>
              </a:cxn>
              <a:cxn ang="0">
                <a:pos x="connsiteX2" y="connsiteY2"/>
              </a:cxn>
              <a:cxn ang="0">
                <a:pos x="connsiteX3" y="connsiteY3"/>
              </a:cxn>
            </a:cxnLst>
            <a:rect l="l" t="t" r="r" b="b"/>
            <a:pathLst>
              <a:path w="5210175" h="2628900">
                <a:moveTo>
                  <a:pt x="0" y="0"/>
                </a:moveTo>
                <a:lnTo>
                  <a:pt x="5210175" y="0"/>
                </a:lnTo>
                <a:lnTo>
                  <a:pt x="5210175" y="2628900"/>
                </a:lnTo>
                <a:lnTo>
                  <a:pt x="0" y="26289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23" name="Picture Placeholder 22">
            <a:extLst>
              <a:ext uri="{FF2B5EF4-FFF2-40B4-BE49-F238E27FC236}">
                <a16:creationId xmlns:a16="http://schemas.microsoft.com/office/drawing/2014/main" id="{465E1D74-9576-4285-8661-1C64B36A9D79}"/>
              </a:ext>
            </a:extLst>
          </p:cNvPr>
          <p:cNvSpPr>
            <a:spLocks noGrp="1"/>
          </p:cNvSpPr>
          <p:nvPr>
            <p:ph type="pic" sz="quarter" idx="19"/>
          </p:nvPr>
        </p:nvSpPr>
        <p:spPr>
          <a:xfrm>
            <a:off x="6181724" y="3429000"/>
            <a:ext cx="5210176" cy="2628900"/>
          </a:xfrm>
          <a:custGeom>
            <a:avLst/>
            <a:gdLst>
              <a:gd name="connsiteX0" fmla="*/ 0 w 2993186"/>
              <a:gd name="connsiteY0" fmla="*/ 0 h 2457450"/>
              <a:gd name="connsiteX1" fmla="*/ 2993186 w 2993186"/>
              <a:gd name="connsiteY1" fmla="*/ 0 h 2457450"/>
              <a:gd name="connsiteX2" fmla="*/ 2993186 w 2993186"/>
              <a:gd name="connsiteY2" fmla="*/ 2457450 h 2457450"/>
              <a:gd name="connsiteX3" fmla="*/ 0 w 2993186"/>
              <a:gd name="connsiteY3" fmla="*/ 2457450 h 2457450"/>
            </a:gdLst>
            <a:ahLst/>
            <a:cxnLst>
              <a:cxn ang="0">
                <a:pos x="connsiteX0" y="connsiteY0"/>
              </a:cxn>
              <a:cxn ang="0">
                <a:pos x="connsiteX1" y="connsiteY1"/>
              </a:cxn>
              <a:cxn ang="0">
                <a:pos x="connsiteX2" y="connsiteY2"/>
              </a:cxn>
              <a:cxn ang="0">
                <a:pos x="connsiteX3" y="connsiteY3"/>
              </a:cxn>
            </a:cxnLst>
            <a:rect l="l" t="t" r="r" b="b"/>
            <a:pathLst>
              <a:path w="2993186" h="2457450">
                <a:moveTo>
                  <a:pt x="0" y="0"/>
                </a:moveTo>
                <a:lnTo>
                  <a:pt x="2993186" y="0"/>
                </a:lnTo>
                <a:lnTo>
                  <a:pt x="2993186" y="2457450"/>
                </a:lnTo>
                <a:lnTo>
                  <a:pt x="0" y="245745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217730588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decel="10000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1000" fill="hold"/>
                                        <p:tgtEl>
                                          <p:spTgt spid="21"/>
                                        </p:tgtEl>
                                        <p:attrNameLst>
                                          <p:attrName>ppt_x</p:attrName>
                                        </p:attrNameLst>
                                      </p:cBhvr>
                                      <p:tavLst>
                                        <p:tav tm="0">
                                          <p:val>
                                            <p:strVal val="0-#ppt_w/2"/>
                                          </p:val>
                                        </p:tav>
                                        <p:tav tm="100000">
                                          <p:val>
                                            <p:strVal val="#ppt_x"/>
                                          </p:val>
                                        </p:tav>
                                      </p:tavLst>
                                    </p:anim>
                                    <p:anim calcmode="lin" valueType="num">
                                      <p:cBhvr additive="base">
                                        <p:cTn id="8" dur="1000" fill="hold"/>
                                        <p:tgtEl>
                                          <p:spTgt spid="21"/>
                                        </p:tgtEl>
                                        <p:attrNameLst>
                                          <p:attrName>ppt_y</p:attrName>
                                        </p:attrNameLst>
                                      </p:cBhvr>
                                      <p:tavLst>
                                        <p:tav tm="0">
                                          <p:val>
                                            <p:strVal val="0-#ppt_h/2"/>
                                          </p:val>
                                        </p:tav>
                                        <p:tav tm="100000">
                                          <p:val>
                                            <p:strVal val="#ppt_y"/>
                                          </p:val>
                                        </p:tav>
                                      </p:tavLst>
                                    </p:anim>
                                  </p:childTnLst>
                                </p:cTn>
                              </p:par>
                              <p:par>
                                <p:cTn id="9" presetID="2" presetClass="entr" presetSubtype="12" decel="100000" fill="hold" grpId="0" nodeType="withEffect">
                                  <p:stCondLst>
                                    <p:cond delay="500"/>
                                  </p:stCondLst>
                                  <p:childTnLst>
                                    <p:set>
                                      <p:cBhvr>
                                        <p:cTn id="10" dur="1" fill="hold">
                                          <p:stCondLst>
                                            <p:cond delay="0"/>
                                          </p:stCondLst>
                                        </p:cTn>
                                        <p:tgtEl>
                                          <p:spTgt spid="20"/>
                                        </p:tgtEl>
                                        <p:attrNameLst>
                                          <p:attrName>style.visibility</p:attrName>
                                        </p:attrNameLst>
                                      </p:cBhvr>
                                      <p:to>
                                        <p:strVal val="visible"/>
                                      </p:to>
                                    </p:set>
                                    <p:anim calcmode="lin" valueType="num">
                                      <p:cBhvr additive="base">
                                        <p:cTn id="11" dur="1000" fill="hold"/>
                                        <p:tgtEl>
                                          <p:spTgt spid="20"/>
                                        </p:tgtEl>
                                        <p:attrNameLst>
                                          <p:attrName>ppt_x</p:attrName>
                                        </p:attrNameLst>
                                      </p:cBhvr>
                                      <p:tavLst>
                                        <p:tav tm="0">
                                          <p:val>
                                            <p:strVal val="0-#ppt_w/2"/>
                                          </p:val>
                                        </p:tav>
                                        <p:tav tm="100000">
                                          <p:val>
                                            <p:strVal val="#ppt_x"/>
                                          </p:val>
                                        </p:tav>
                                      </p:tavLst>
                                    </p:anim>
                                    <p:anim calcmode="lin" valueType="num">
                                      <p:cBhvr additive="base">
                                        <p:cTn id="12" dur="1000" fill="hold"/>
                                        <p:tgtEl>
                                          <p:spTgt spid="20"/>
                                        </p:tgtEl>
                                        <p:attrNameLst>
                                          <p:attrName>ppt_y</p:attrName>
                                        </p:attrNameLst>
                                      </p:cBhvr>
                                      <p:tavLst>
                                        <p:tav tm="0">
                                          <p:val>
                                            <p:strVal val="1+#ppt_h/2"/>
                                          </p:val>
                                        </p:tav>
                                        <p:tav tm="100000">
                                          <p:val>
                                            <p:strVal val="#ppt_y"/>
                                          </p:val>
                                        </p:tav>
                                      </p:tavLst>
                                    </p:anim>
                                  </p:childTnLst>
                                </p:cTn>
                              </p:par>
                              <p:par>
                                <p:cTn id="13" presetID="2" presetClass="entr" presetSubtype="6" decel="100000" fill="hold" grpId="0" nodeType="withEffect">
                                  <p:stCondLst>
                                    <p:cond delay="1000"/>
                                  </p:stCondLst>
                                  <p:childTnLst>
                                    <p:set>
                                      <p:cBhvr>
                                        <p:cTn id="14" dur="1" fill="hold">
                                          <p:stCondLst>
                                            <p:cond delay="0"/>
                                          </p:stCondLst>
                                        </p:cTn>
                                        <p:tgtEl>
                                          <p:spTgt spid="23"/>
                                        </p:tgtEl>
                                        <p:attrNameLst>
                                          <p:attrName>style.visibility</p:attrName>
                                        </p:attrNameLst>
                                      </p:cBhvr>
                                      <p:to>
                                        <p:strVal val="visible"/>
                                      </p:to>
                                    </p:set>
                                    <p:anim calcmode="lin" valueType="num">
                                      <p:cBhvr additive="base">
                                        <p:cTn id="15" dur="1000" fill="hold"/>
                                        <p:tgtEl>
                                          <p:spTgt spid="23"/>
                                        </p:tgtEl>
                                        <p:attrNameLst>
                                          <p:attrName>ppt_x</p:attrName>
                                        </p:attrNameLst>
                                      </p:cBhvr>
                                      <p:tavLst>
                                        <p:tav tm="0">
                                          <p:val>
                                            <p:strVal val="1+#ppt_w/2"/>
                                          </p:val>
                                        </p:tav>
                                        <p:tav tm="100000">
                                          <p:val>
                                            <p:strVal val="#ppt_x"/>
                                          </p:val>
                                        </p:tav>
                                      </p:tavLst>
                                    </p:anim>
                                    <p:anim calcmode="lin" valueType="num">
                                      <p:cBhvr additive="base">
                                        <p:cTn id="16" dur="1000" fill="hold"/>
                                        <p:tgtEl>
                                          <p:spTgt spid="23"/>
                                        </p:tgtEl>
                                        <p:attrNameLst>
                                          <p:attrName>ppt_y</p:attrName>
                                        </p:attrNameLst>
                                      </p:cBhvr>
                                      <p:tavLst>
                                        <p:tav tm="0">
                                          <p:val>
                                            <p:strVal val="1+#ppt_h/2"/>
                                          </p:val>
                                        </p:tav>
                                        <p:tav tm="100000">
                                          <p:val>
                                            <p:strVal val="#ppt_y"/>
                                          </p:val>
                                        </p:tav>
                                      </p:tavLst>
                                    </p:anim>
                                  </p:childTnLst>
                                </p:cTn>
                              </p:par>
                              <p:par>
                                <p:cTn id="17" presetID="2" presetClass="entr" presetSubtype="3" decel="100000" fill="hold" grpId="0" nodeType="withEffect">
                                  <p:stCondLst>
                                    <p:cond delay="1500"/>
                                  </p:stCondLst>
                                  <p:childTnLst>
                                    <p:set>
                                      <p:cBhvr>
                                        <p:cTn id="18" dur="1" fill="hold">
                                          <p:stCondLst>
                                            <p:cond delay="0"/>
                                          </p:stCondLst>
                                        </p:cTn>
                                        <p:tgtEl>
                                          <p:spTgt spid="22"/>
                                        </p:tgtEl>
                                        <p:attrNameLst>
                                          <p:attrName>style.visibility</p:attrName>
                                        </p:attrNameLst>
                                      </p:cBhvr>
                                      <p:to>
                                        <p:strVal val="visible"/>
                                      </p:to>
                                    </p:set>
                                    <p:anim calcmode="lin" valueType="num">
                                      <p:cBhvr additive="base">
                                        <p:cTn id="19" dur="1000" fill="hold"/>
                                        <p:tgtEl>
                                          <p:spTgt spid="22"/>
                                        </p:tgtEl>
                                        <p:attrNameLst>
                                          <p:attrName>ppt_x</p:attrName>
                                        </p:attrNameLst>
                                      </p:cBhvr>
                                      <p:tavLst>
                                        <p:tav tm="0">
                                          <p:val>
                                            <p:strVal val="1+#ppt_w/2"/>
                                          </p:val>
                                        </p:tav>
                                        <p:tav tm="100000">
                                          <p:val>
                                            <p:strVal val="#ppt_x"/>
                                          </p:val>
                                        </p:tav>
                                      </p:tavLst>
                                    </p:anim>
                                    <p:anim calcmode="lin" valueType="num">
                                      <p:cBhvr additive="base">
                                        <p:cTn id="20" dur="1000" fill="hold"/>
                                        <p:tgtEl>
                                          <p:spTgt spid="2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18_Basic Layout">
    <p:spTree>
      <p:nvGrpSpPr>
        <p:cNvPr id="1" name=""/>
        <p:cNvGrpSpPr/>
        <p:nvPr/>
      </p:nvGrpSpPr>
      <p:grpSpPr>
        <a:xfrm>
          <a:off x="0" y="0"/>
          <a:ext cx="0" cy="0"/>
          <a:chOff x="0" y="0"/>
          <a:chExt cx="0" cy="0"/>
        </a:xfrm>
      </p:grpSpPr>
      <p:sp>
        <p:nvSpPr>
          <p:cNvPr id="21" name="Picture Placeholder 20">
            <a:extLst>
              <a:ext uri="{FF2B5EF4-FFF2-40B4-BE49-F238E27FC236}">
                <a16:creationId xmlns:a16="http://schemas.microsoft.com/office/drawing/2014/main" id="{D26EB64C-7A03-4228-A3C3-09119A54AA51}"/>
              </a:ext>
            </a:extLst>
          </p:cNvPr>
          <p:cNvSpPr>
            <a:spLocks noGrp="1"/>
          </p:cNvSpPr>
          <p:nvPr>
            <p:ph type="pic" sz="quarter" idx="17"/>
          </p:nvPr>
        </p:nvSpPr>
        <p:spPr>
          <a:xfrm>
            <a:off x="800100" y="800100"/>
            <a:ext cx="5295897" cy="2628900"/>
          </a:xfrm>
          <a:custGeom>
            <a:avLst/>
            <a:gdLst>
              <a:gd name="connsiteX0" fmla="*/ 0 w 5210175"/>
              <a:gd name="connsiteY0" fmla="*/ 0 h 2628900"/>
              <a:gd name="connsiteX1" fmla="*/ 5210175 w 5210175"/>
              <a:gd name="connsiteY1" fmla="*/ 0 h 2628900"/>
              <a:gd name="connsiteX2" fmla="*/ 5210175 w 5210175"/>
              <a:gd name="connsiteY2" fmla="*/ 2628900 h 2628900"/>
              <a:gd name="connsiteX3" fmla="*/ 0 w 5210175"/>
              <a:gd name="connsiteY3" fmla="*/ 2628900 h 2628900"/>
            </a:gdLst>
            <a:ahLst/>
            <a:cxnLst>
              <a:cxn ang="0">
                <a:pos x="connsiteX0" y="connsiteY0"/>
              </a:cxn>
              <a:cxn ang="0">
                <a:pos x="connsiteX1" y="connsiteY1"/>
              </a:cxn>
              <a:cxn ang="0">
                <a:pos x="connsiteX2" y="connsiteY2"/>
              </a:cxn>
              <a:cxn ang="0">
                <a:pos x="connsiteX3" y="connsiteY3"/>
              </a:cxn>
            </a:cxnLst>
            <a:rect l="l" t="t" r="r" b="b"/>
            <a:pathLst>
              <a:path w="5210175" h="2628900">
                <a:moveTo>
                  <a:pt x="0" y="0"/>
                </a:moveTo>
                <a:lnTo>
                  <a:pt x="5210175" y="0"/>
                </a:lnTo>
                <a:lnTo>
                  <a:pt x="5210175" y="2628900"/>
                </a:lnTo>
                <a:lnTo>
                  <a:pt x="0" y="26289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8" name="Picture Placeholder 7">
            <a:extLst>
              <a:ext uri="{FF2B5EF4-FFF2-40B4-BE49-F238E27FC236}">
                <a16:creationId xmlns:a16="http://schemas.microsoft.com/office/drawing/2014/main" id="{289E5104-1BF0-4C7F-A566-9D4AA5607BF6}"/>
              </a:ext>
            </a:extLst>
          </p:cNvPr>
          <p:cNvSpPr>
            <a:spLocks noGrp="1"/>
          </p:cNvSpPr>
          <p:nvPr>
            <p:ph type="pic" sz="quarter" idx="19"/>
          </p:nvPr>
        </p:nvSpPr>
        <p:spPr>
          <a:xfrm>
            <a:off x="6095997" y="3429000"/>
            <a:ext cx="5295903" cy="2628900"/>
          </a:xfrm>
          <a:custGeom>
            <a:avLst/>
            <a:gdLst>
              <a:gd name="connsiteX0" fmla="*/ 0 w 2993186"/>
              <a:gd name="connsiteY0" fmla="*/ 0 h 2457450"/>
              <a:gd name="connsiteX1" fmla="*/ 2993186 w 2993186"/>
              <a:gd name="connsiteY1" fmla="*/ 0 h 2457450"/>
              <a:gd name="connsiteX2" fmla="*/ 2993186 w 2993186"/>
              <a:gd name="connsiteY2" fmla="*/ 2457450 h 2457450"/>
              <a:gd name="connsiteX3" fmla="*/ 0 w 2993186"/>
              <a:gd name="connsiteY3" fmla="*/ 2457450 h 2457450"/>
            </a:gdLst>
            <a:ahLst/>
            <a:cxnLst>
              <a:cxn ang="0">
                <a:pos x="connsiteX0" y="connsiteY0"/>
              </a:cxn>
              <a:cxn ang="0">
                <a:pos x="connsiteX1" y="connsiteY1"/>
              </a:cxn>
              <a:cxn ang="0">
                <a:pos x="connsiteX2" y="connsiteY2"/>
              </a:cxn>
              <a:cxn ang="0">
                <a:pos x="connsiteX3" y="connsiteY3"/>
              </a:cxn>
            </a:cxnLst>
            <a:rect l="l" t="t" r="r" b="b"/>
            <a:pathLst>
              <a:path w="2993186" h="2457450">
                <a:moveTo>
                  <a:pt x="0" y="0"/>
                </a:moveTo>
                <a:lnTo>
                  <a:pt x="2993186" y="0"/>
                </a:lnTo>
                <a:lnTo>
                  <a:pt x="2993186" y="2457450"/>
                </a:lnTo>
                <a:lnTo>
                  <a:pt x="0" y="245745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311934738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decel="10000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1000" fill="hold"/>
                                        <p:tgtEl>
                                          <p:spTgt spid="21"/>
                                        </p:tgtEl>
                                        <p:attrNameLst>
                                          <p:attrName>ppt_x</p:attrName>
                                        </p:attrNameLst>
                                      </p:cBhvr>
                                      <p:tavLst>
                                        <p:tav tm="0">
                                          <p:val>
                                            <p:strVal val="0-#ppt_w/2"/>
                                          </p:val>
                                        </p:tav>
                                        <p:tav tm="100000">
                                          <p:val>
                                            <p:strVal val="#ppt_x"/>
                                          </p:val>
                                        </p:tav>
                                      </p:tavLst>
                                    </p:anim>
                                    <p:anim calcmode="lin" valueType="num">
                                      <p:cBhvr additive="base">
                                        <p:cTn id="8" dur="1000" fill="hold"/>
                                        <p:tgtEl>
                                          <p:spTgt spid="21"/>
                                        </p:tgtEl>
                                        <p:attrNameLst>
                                          <p:attrName>ppt_y</p:attrName>
                                        </p:attrNameLst>
                                      </p:cBhvr>
                                      <p:tavLst>
                                        <p:tav tm="0">
                                          <p:val>
                                            <p:strVal val="0-#ppt_h/2"/>
                                          </p:val>
                                        </p:tav>
                                        <p:tav tm="100000">
                                          <p:val>
                                            <p:strVal val="#ppt_y"/>
                                          </p:val>
                                        </p:tav>
                                      </p:tavLst>
                                    </p:anim>
                                  </p:childTnLst>
                                </p:cTn>
                              </p:par>
                              <p:par>
                                <p:cTn id="9" presetID="2" presetClass="entr" presetSubtype="6" decel="100000" fill="hold" grpId="0" nodeType="withEffect">
                                  <p:stCondLst>
                                    <p:cond delay="5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000" fill="hold"/>
                                        <p:tgtEl>
                                          <p:spTgt spid="8"/>
                                        </p:tgtEl>
                                        <p:attrNameLst>
                                          <p:attrName>ppt_x</p:attrName>
                                        </p:attrNameLst>
                                      </p:cBhvr>
                                      <p:tavLst>
                                        <p:tav tm="0">
                                          <p:val>
                                            <p:strVal val="1+#ppt_w/2"/>
                                          </p:val>
                                        </p:tav>
                                        <p:tav tm="100000">
                                          <p:val>
                                            <p:strVal val="#ppt_x"/>
                                          </p:val>
                                        </p:tav>
                                      </p:tavLst>
                                    </p:anim>
                                    <p:anim calcmode="lin" valueType="num">
                                      <p:cBhvr additive="base">
                                        <p:cTn id="12" dur="10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8" grpId="0" animBg="1"/>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049694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19_Basic Layout">
    <p:spTree>
      <p:nvGrpSpPr>
        <p:cNvPr id="1" name=""/>
        <p:cNvGrpSpPr/>
        <p:nvPr/>
      </p:nvGrpSpPr>
      <p:grpSpPr>
        <a:xfrm>
          <a:off x="0" y="0"/>
          <a:ext cx="0" cy="0"/>
          <a:chOff x="0" y="0"/>
          <a:chExt cx="0" cy="0"/>
        </a:xfrm>
      </p:grpSpPr>
      <p:sp>
        <p:nvSpPr>
          <p:cNvPr id="21" name="Picture Placeholder 20">
            <a:extLst>
              <a:ext uri="{FF2B5EF4-FFF2-40B4-BE49-F238E27FC236}">
                <a16:creationId xmlns:a16="http://schemas.microsoft.com/office/drawing/2014/main" id="{D26EB64C-7A03-4228-A3C3-09119A54AA51}"/>
              </a:ext>
            </a:extLst>
          </p:cNvPr>
          <p:cNvSpPr>
            <a:spLocks noGrp="1"/>
          </p:cNvSpPr>
          <p:nvPr>
            <p:ph type="pic" sz="quarter" idx="17"/>
          </p:nvPr>
        </p:nvSpPr>
        <p:spPr>
          <a:xfrm>
            <a:off x="800100" y="3429000"/>
            <a:ext cx="5295897" cy="2628900"/>
          </a:xfrm>
          <a:custGeom>
            <a:avLst/>
            <a:gdLst>
              <a:gd name="connsiteX0" fmla="*/ 0 w 5210175"/>
              <a:gd name="connsiteY0" fmla="*/ 0 h 2628900"/>
              <a:gd name="connsiteX1" fmla="*/ 5210175 w 5210175"/>
              <a:gd name="connsiteY1" fmla="*/ 0 h 2628900"/>
              <a:gd name="connsiteX2" fmla="*/ 5210175 w 5210175"/>
              <a:gd name="connsiteY2" fmla="*/ 2628900 h 2628900"/>
              <a:gd name="connsiteX3" fmla="*/ 0 w 5210175"/>
              <a:gd name="connsiteY3" fmla="*/ 2628900 h 2628900"/>
            </a:gdLst>
            <a:ahLst/>
            <a:cxnLst>
              <a:cxn ang="0">
                <a:pos x="connsiteX0" y="connsiteY0"/>
              </a:cxn>
              <a:cxn ang="0">
                <a:pos x="connsiteX1" y="connsiteY1"/>
              </a:cxn>
              <a:cxn ang="0">
                <a:pos x="connsiteX2" y="connsiteY2"/>
              </a:cxn>
              <a:cxn ang="0">
                <a:pos x="connsiteX3" y="connsiteY3"/>
              </a:cxn>
            </a:cxnLst>
            <a:rect l="l" t="t" r="r" b="b"/>
            <a:pathLst>
              <a:path w="5210175" h="2628900">
                <a:moveTo>
                  <a:pt x="0" y="0"/>
                </a:moveTo>
                <a:lnTo>
                  <a:pt x="5210175" y="0"/>
                </a:lnTo>
                <a:lnTo>
                  <a:pt x="5210175" y="2628900"/>
                </a:lnTo>
                <a:lnTo>
                  <a:pt x="0" y="26289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8" name="Picture Placeholder 7">
            <a:extLst>
              <a:ext uri="{FF2B5EF4-FFF2-40B4-BE49-F238E27FC236}">
                <a16:creationId xmlns:a16="http://schemas.microsoft.com/office/drawing/2014/main" id="{289E5104-1BF0-4C7F-A566-9D4AA5607BF6}"/>
              </a:ext>
            </a:extLst>
          </p:cNvPr>
          <p:cNvSpPr>
            <a:spLocks noGrp="1"/>
          </p:cNvSpPr>
          <p:nvPr>
            <p:ph type="pic" sz="quarter" idx="19"/>
          </p:nvPr>
        </p:nvSpPr>
        <p:spPr>
          <a:xfrm>
            <a:off x="6095997" y="800100"/>
            <a:ext cx="5295903" cy="2628900"/>
          </a:xfrm>
          <a:custGeom>
            <a:avLst/>
            <a:gdLst>
              <a:gd name="connsiteX0" fmla="*/ 0 w 2993186"/>
              <a:gd name="connsiteY0" fmla="*/ 0 h 2457450"/>
              <a:gd name="connsiteX1" fmla="*/ 2993186 w 2993186"/>
              <a:gd name="connsiteY1" fmla="*/ 0 h 2457450"/>
              <a:gd name="connsiteX2" fmla="*/ 2993186 w 2993186"/>
              <a:gd name="connsiteY2" fmla="*/ 2457450 h 2457450"/>
              <a:gd name="connsiteX3" fmla="*/ 0 w 2993186"/>
              <a:gd name="connsiteY3" fmla="*/ 2457450 h 2457450"/>
            </a:gdLst>
            <a:ahLst/>
            <a:cxnLst>
              <a:cxn ang="0">
                <a:pos x="connsiteX0" y="connsiteY0"/>
              </a:cxn>
              <a:cxn ang="0">
                <a:pos x="connsiteX1" y="connsiteY1"/>
              </a:cxn>
              <a:cxn ang="0">
                <a:pos x="connsiteX2" y="connsiteY2"/>
              </a:cxn>
              <a:cxn ang="0">
                <a:pos x="connsiteX3" y="connsiteY3"/>
              </a:cxn>
            </a:cxnLst>
            <a:rect l="l" t="t" r="r" b="b"/>
            <a:pathLst>
              <a:path w="2993186" h="2457450">
                <a:moveTo>
                  <a:pt x="0" y="0"/>
                </a:moveTo>
                <a:lnTo>
                  <a:pt x="2993186" y="0"/>
                </a:lnTo>
                <a:lnTo>
                  <a:pt x="2993186" y="2457450"/>
                </a:lnTo>
                <a:lnTo>
                  <a:pt x="0" y="245745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198904434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decel="10000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1000" fill="hold"/>
                                        <p:tgtEl>
                                          <p:spTgt spid="21"/>
                                        </p:tgtEl>
                                        <p:attrNameLst>
                                          <p:attrName>ppt_x</p:attrName>
                                        </p:attrNameLst>
                                      </p:cBhvr>
                                      <p:tavLst>
                                        <p:tav tm="0">
                                          <p:val>
                                            <p:strVal val="0-#ppt_w/2"/>
                                          </p:val>
                                        </p:tav>
                                        <p:tav tm="100000">
                                          <p:val>
                                            <p:strVal val="#ppt_x"/>
                                          </p:val>
                                        </p:tav>
                                      </p:tavLst>
                                    </p:anim>
                                    <p:anim calcmode="lin" valueType="num">
                                      <p:cBhvr additive="base">
                                        <p:cTn id="8" dur="1000" fill="hold"/>
                                        <p:tgtEl>
                                          <p:spTgt spid="21"/>
                                        </p:tgtEl>
                                        <p:attrNameLst>
                                          <p:attrName>ppt_y</p:attrName>
                                        </p:attrNameLst>
                                      </p:cBhvr>
                                      <p:tavLst>
                                        <p:tav tm="0">
                                          <p:val>
                                            <p:strVal val="1+#ppt_h/2"/>
                                          </p:val>
                                        </p:tav>
                                        <p:tav tm="100000">
                                          <p:val>
                                            <p:strVal val="#ppt_y"/>
                                          </p:val>
                                        </p:tav>
                                      </p:tavLst>
                                    </p:anim>
                                  </p:childTnLst>
                                </p:cTn>
                              </p:par>
                              <p:par>
                                <p:cTn id="9" presetID="2" presetClass="entr" presetSubtype="3" decel="100000" fill="hold" grpId="0" nodeType="withEffect">
                                  <p:stCondLst>
                                    <p:cond delay="5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000" fill="hold"/>
                                        <p:tgtEl>
                                          <p:spTgt spid="8"/>
                                        </p:tgtEl>
                                        <p:attrNameLst>
                                          <p:attrName>ppt_x</p:attrName>
                                        </p:attrNameLst>
                                      </p:cBhvr>
                                      <p:tavLst>
                                        <p:tav tm="0">
                                          <p:val>
                                            <p:strVal val="1+#ppt_w/2"/>
                                          </p:val>
                                        </p:tav>
                                        <p:tav tm="100000">
                                          <p:val>
                                            <p:strVal val="#ppt_x"/>
                                          </p:val>
                                        </p:tav>
                                      </p:tavLst>
                                    </p:anim>
                                    <p:anim calcmode="lin" valueType="num">
                                      <p:cBhvr additive="base">
                                        <p:cTn id="12" dur="10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8" grpId="0" animBg="1"/>
    </p:bld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20_Basic Layout">
    <p:spTree>
      <p:nvGrpSpPr>
        <p:cNvPr id="1" name=""/>
        <p:cNvGrpSpPr/>
        <p:nvPr/>
      </p:nvGrpSpPr>
      <p:grpSpPr>
        <a:xfrm>
          <a:off x="0" y="0"/>
          <a:ext cx="0" cy="0"/>
          <a:chOff x="0" y="0"/>
          <a:chExt cx="0" cy="0"/>
        </a:xfrm>
      </p:grpSpPr>
      <p:sp>
        <p:nvSpPr>
          <p:cNvPr id="7" name="Picture Placeholder 7">
            <a:extLst>
              <a:ext uri="{FF2B5EF4-FFF2-40B4-BE49-F238E27FC236}">
                <a16:creationId xmlns:a16="http://schemas.microsoft.com/office/drawing/2014/main" id="{558EC580-AB89-47D5-97E4-31FADFA9F5D1}"/>
              </a:ext>
            </a:extLst>
          </p:cNvPr>
          <p:cNvSpPr>
            <a:spLocks noGrp="1"/>
          </p:cNvSpPr>
          <p:nvPr>
            <p:ph type="pic" sz="quarter" idx="20"/>
          </p:nvPr>
        </p:nvSpPr>
        <p:spPr>
          <a:xfrm>
            <a:off x="7861296" y="800098"/>
            <a:ext cx="3530598" cy="2628900"/>
          </a:xfrm>
          <a:custGeom>
            <a:avLst/>
            <a:gdLst>
              <a:gd name="connsiteX0" fmla="*/ 0 w 2993186"/>
              <a:gd name="connsiteY0" fmla="*/ 0 h 2457450"/>
              <a:gd name="connsiteX1" fmla="*/ 2993186 w 2993186"/>
              <a:gd name="connsiteY1" fmla="*/ 0 h 2457450"/>
              <a:gd name="connsiteX2" fmla="*/ 2993186 w 2993186"/>
              <a:gd name="connsiteY2" fmla="*/ 2457450 h 2457450"/>
              <a:gd name="connsiteX3" fmla="*/ 0 w 2993186"/>
              <a:gd name="connsiteY3" fmla="*/ 2457450 h 2457450"/>
            </a:gdLst>
            <a:ahLst/>
            <a:cxnLst>
              <a:cxn ang="0">
                <a:pos x="connsiteX0" y="connsiteY0"/>
              </a:cxn>
              <a:cxn ang="0">
                <a:pos x="connsiteX1" y="connsiteY1"/>
              </a:cxn>
              <a:cxn ang="0">
                <a:pos x="connsiteX2" y="connsiteY2"/>
              </a:cxn>
              <a:cxn ang="0">
                <a:pos x="connsiteX3" y="connsiteY3"/>
              </a:cxn>
            </a:cxnLst>
            <a:rect l="l" t="t" r="r" b="b"/>
            <a:pathLst>
              <a:path w="2993186" h="2457450">
                <a:moveTo>
                  <a:pt x="0" y="0"/>
                </a:moveTo>
                <a:lnTo>
                  <a:pt x="2993186" y="0"/>
                </a:lnTo>
                <a:lnTo>
                  <a:pt x="2993186" y="2457450"/>
                </a:lnTo>
                <a:lnTo>
                  <a:pt x="0" y="245745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21" name="Picture Placeholder 20">
            <a:extLst>
              <a:ext uri="{FF2B5EF4-FFF2-40B4-BE49-F238E27FC236}">
                <a16:creationId xmlns:a16="http://schemas.microsoft.com/office/drawing/2014/main" id="{D26EB64C-7A03-4228-A3C3-09119A54AA51}"/>
              </a:ext>
            </a:extLst>
          </p:cNvPr>
          <p:cNvSpPr>
            <a:spLocks noGrp="1"/>
          </p:cNvSpPr>
          <p:nvPr>
            <p:ph type="pic" sz="quarter" idx="17"/>
          </p:nvPr>
        </p:nvSpPr>
        <p:spPr>
          <a:xfrm>
            <a:off x="800100" y="800098"/>
            <a:ext cx="3530597" cy="2628900"/>
          </a:xfrm>
          <a:custGeom>
            <a:avLst/>
            <a:gdLst>
              <a:gd name="connsiteX0" fmla="*/ 0 w 5210175"/>
              <a:gd name="connsiteY0" fmla="*/ 0 h 2628900"/>
              <a:gd name="connsiteX1" fmla="*/ 5210175 w 5210175"/>
              <a:gd name="connsiteY1" fmla="*/ 0 h 2628900"/>
              <a:gd name="connsiteX2" fmla="*/ 5210175 w 5210175"/>
              <a:gd name="connsiteY2" fmla="*/ 2628900 h 2628900"/>
              <a:gd name="connsiteX3" fmla="*/ 0 w 5210175"/>
              <a:gd name="connsiteY3" fmla="*/ 2628900 h 2628900"/>
            </a:gdLst>
            <a:ahLst/>
            <a:cxnLst>
              <a:cxn ang="0">
                <a:pos x="connsiteX0" y="connsiteY0"/>
              </a:cxn>
              <a:cxn ang="0">
                <a:pos x="connsiteX1" y="connsiteY1"/>
              </a:cxn>
              <a:cxn ang="0">
                <a:pos x="connsiteX2" y="connsiteY2"/>
              </a:cxn>
              <a:cxn ang="0">
                <a:pos x="connsiteX3" y="connsiteY3"/>
              </a:cxn>
            </a:cxnLst>
            <a:rect l="l" t="t" r="r" b="b"/>
            <a:pathLst>
              <a:path w="5210175" h="2628900">
                <a:moveTo>
                  <a:pt x="0" y="0"/>
                </a:moveTo>
                <a:lnTo>
                  <a:pt x="5210175" y="0"/>
                </a:lnTo>
                <a:lnTo>
                  <a:pt x="5210175" y="2628900"/>
                </a:lnTo>
                <a:lnTo>
                  <a:pt x="0" y="26289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8" name="Picture Placeholder 7">
            <a:extLst>
              <a:ext uri="{FF2B5EF4-FFF2-40B4-BE49-F238E27FC236}">
                <a16:creationId xmlns:a16="http://schemas.microsoft.com/office/drawing/2014/main" id="{289E5104-1BF0-4C7F-A566-9D4AA5607BF6}"/>
              </a:ext>
            </a:extLst>
          </p:cNvPr>
          <p:cNvSpPr>
            <a:spLocks noGrp="1"/>
          </p:cNvSpPr>
          <p:nvPr>
            <p:ph type="pic" sz="quarter" idx="19"/>
          </p:nvPr>
        </p:nvSpPr>
        <p:spPr>
          <a:xfrm>
            <a:off x="4330698" y="3428998"/>
            <a:ext cx="3530598" cy="2628900"/>
          </a:xfrm>
          <a:custGeom>
            <a:avLst/>
            <a:gdLst>
              <a:gd name="connsiteX0" fmla="*/ 0 w 2993186"/>
              <a:gd name="connsiteY0" fmla="*/ 0 h 2457450"/>
              <a:gd name="connsiteX1" fmla="*/ 2993186 w 2993186"/>
              <a:gd name="connsiteY1" fmla="*/ 0 h 2457450"/>
              <a:gd name="connsiteX2" fmla="*/ 2993186 w 2993186"/>
              <a:gd name="connsiteY2" fmla="*/ 2457450 h 2457450"/>
              <a:gd name="connsiteX3" fmla="*/ 0 w 2993186"/>
              <a:gd name="connsiteY3" fmla="*/ 2457450 h 2457450"/>
            </a:gdLst>
            <a:ahLst/>
            <a:cxnLst>
              <a:cxn ang="0">
                <a:pos x="connsiteX0" y="connsiteY0"/>
              </a:cxn>
              <a:cxn ang="0">
                <a:pos x="connsiteX1" y="connsiteY1"/>
              </a:cxn>
              <a:cxn ang="0">
                <a:pos x="connsiteX2" y="connsiteY2"/>
              </a:cxn>
              <a:cxn ang="0">
                <a:pos x="connsiteX3" y="connsiteY3"/>
              </a:cxn>
            </a:cxnLst>
            <a:rect l="l" t="t" r="r" b="b"/>
            <a:pathLst>
              <a:path w="2993186" h="2457450">
                <a:moveTo>
                  <a:pt x="0" y="0"/>
                </a:moveTo>
                <a:lnTo>
                  <a:pt x="2993186" y="0"/>
                </a:lnTo>
                <a:lnTo>
                  <a:pt x="2993186" y="2457450"/>
                </a:lnTo>
                <a:lnTo>
                  <a:pt x="0" y="245745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42930582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decel="10000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1000" fill="hold"/>
                                        <p:tgtEl>
                                          <p:spTgt spid="21"/>
                                        </p:tgtEl>
                                        <p:attrNameLst>
                                          <p:attrName>ppt_x</p:attrName>
                                        </p:attrNameLst>
                                      </p:cBhvr>
                                      <p:tavLst>
                                        <p:tav tm="0">
                                          <p:val>
                                            <p:strVal val="0-#ppt_w/2"/>
                                          </p:val>
                                        </p:tav>
                                        <p:tav tm="100000">
                                          <p:val>
                                            <p:strVal val="#ppt_x"/>
                                          </p:val>
                                        </p:tav>
                                      </p:tavLst>
                                    </p:anim>
                                    <p:anim calcmode="lin" valueType="num">
                                      <p:cBhvr additive="base">
                                        <p:cTn id="8" dur="1000" fill="hold"/>
                                        <p:tgtEl>
                                          <p:spTgt spid="21"/>
                                        </p:tgtEl>
                                        <p:attrNameLst>
                                          <p:attrName>ppt_y</p:attrName>
                                        </p:attrNameLst>
                                      </p:cBhvr>
                                      <p:tavLst>
                                        <p:tav tm="0">
                                          <p:val>
                                            <p:strVal val="0-#ppt_h/2"/>
                                          </p:val>
                                        </p:tav>
                                        <p:tav tm="100000">
                                          <p:val>
                                            <p:strVal val="#ppt_y"/>
                                          </p:val>
                                        </p:tav>
                                      </p:tavLst>
                                    </p:anim>
                                  </p:childTnLst>
                                </p:cTn>
                              </p:par>
                              <p:par>
                                <p:cTn id="9" presetID="2" presetClass="entr" presetSubtype="4" decel="100000" fill="hold" grpId="0" nodeType="withEffect">
                                  <p:stCondLst>
                                    <p:cond delay="5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000" fill="hold"/>
                                        <p:tgtEl>
                                          <p:spTgt spid="8"/>
                                        </p:tgtEl>
                                        <p:attrNameLst>
                                          <p:attrName>ppt_x</p:attrName>
                                        </p:attrNameLst>
                                      </p:cBhvr>
                                      <p:tavLst>
                                        <p:tav tm="0">
                                          <p:val>
                                            <p:strVal val="#ppt_x"/>
                                          </p:val>
                                        </p:tav>
                                        <p:tav tm="100000">
                                          <p:val>
                                            <p:strVal val="#ppt_x"/>
                                          </p:val>
                                        </p:tav>
                                      </p:tavLst>
                                    </p:anim>
                                    <p:anim calcmode="lin" valueType="num">
                                      <p:cBhvr additive="base">
                                        <p:cTn id="12" dur="1000" fill="hold"/>
                                        <p:tgtEl>
                                          <p:spTgt spid="8"/>
                                        </p:tgtEl>
                                        <p:attrNameLst>
                                          <p:attrName>ppt_y</p:attrName>
                                        </p:attrNameLst>
                                      </p:cBhvr>
                                      <p:tavLst>
                                        <p:tav tm="0">
                                          <p:val>
                                            <p:strVal val="1+#ppt_h/2"/>
                                          </p:val>
                                        </p:tav>
                                        <p:tav tm="100000">
                                          <p:val>
                                            <p:strVal val="#ppt_y"/>
                                          </p:val>
                                        </p:tav>
                                      </p:tavLst>
                                    </p:anim>
                                  </p:childTnLst>
                                </p:cTn>
                              </p:par>
                              <p:par>
                                <p:cTn id="13" presetID="2" presetClass="entr" presetSubtype="3" decel="100000" fill="hold" grpId="0" nodeType="withEffect">
                                  <p:stCondLst>
                                    <p:cond delay="100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1000" fill="hold"/>
                                        <p:tgtEl>
                                          <p:spTgt spid="7"/>
                                        </p:tgtEl>
                                        <p:attrNameLst>
                                          <p:attrName>ppt_x</p:attrName>
                                        </p:attrNameLst>
                                      </p:cBhvr>
                                      <p:tavLst>
                                        <p:tav tm="0">
                                          <p:val>
                                            <p:strVal val="1+#ppt_w/2"/>
                                          </p:val>
                                        </p:tav>
                                        <p:tav tm="100000">
                                          <p:val>
                                            <p:strVal val="#ppt_x"/>
                                          </p:val>
                                        </p:tav>
                                      </p:tavLst>
                                    </p:anim>
                                    <p:anim calcmode="lin" valueType="num">
                                      <p:cBhvr additive="base">
                                        <p:cTn id="16" dur="10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1" grpId="0" animBg="1"/>
      <p:bldP spid="8" grpId="0" animBg="1"/>
    </p:bld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21_Basic Layout">
    <p:spTree>
      <p:nvGrpSpPr>
        <p:cNvPr id="1" name=""/>
        <p:cNvGrpSpPr/>
        <p:nvPr/>
      </p:nvGrpSpPr>
      <p:grpSpPr>
        <a:xfrm>
          <a:off x="0" y="0"/>
          <a:ext cx="0" cy="0"/>
          <a:chOff x="0" y="0"/>
          <a:chExt cx="0" cy="0"/>
        </a:xfrm>
      </p:grpSpPr>
      <p:sp>
        <p:nvSpPr>
          <p:cNvPr id="7" name="Picture Placeholder 7">
            <a:extLst>
              <a:ext uri="{FF2B5EF4-FFF2-40B4-BE49-F238E27FC236}">
                <a16:creationId xmlns:a16="http://schemas.microsoft.com/office/drawing/2014/main" id="{558EC580-AB89-47D5-97E4-31FADFA9F5D1}"/>
              </a:ext>
            </a:extLst>
          </p:cNvPr>
          <p:cNvSpPr>
            <a:spLocks noGrp="1"/>
          </p:cNvSpPr>
          <p:nvPr>
            <p:ph type="pic" sz="quarter" idx="20"/>
          </p:nvPr>
        </p:nvSpPr>
        <p:spPr>
          <a:xfrm>
            <a:off x="7861296" y="3428998"/>
            <a:ext cx="3530598" cy="2628900"/>
          </a:xfrm>
          <a:custGeom>
            <a:avLst/>
            <a:gdLst>
              <a:gd name="connsiteX0" fmla="*/ 0 w 2993186"/>
              <a:gd name="connsiteY0" fmla="*/ 0 h 2457450"/>
              <a:gd name="connsiteX1" fmla="*/ 2993186 w 2993186"/>
              <a:gd name="connsiteY1" fmla="*/ 0 h 2457450"/>
              <a:gd name="connsiteX2" fmla="*/ 2993186 w 2993186"/>
              <a:gd name="connsiteY2" fmla="*/ 2457450 h 2457450"/>
              <a:gd name="connsiteX3" fmla="*/ 0 w 2993186"/>
              <a:gd name="connsiteY3" fmla="*/ 2457450 h 2457450"/>
            </a:gdLst>
            <a:ahLst/>
            <a:cxnLst>
              <a:cxn ang="0">
                <a:pos x="connsiteX0" y="connsiteY0"/>
              </a:cxn>
              <a:cxn ang="0">
                <a:pos x="connsiteX1" y="connsiteY1"/>
              </a:cxn>
              <a:cxn ang="0">
                <a:pos x="connsiteX2" y="connsiteY2"/>
              </a:cxn>
              <a:cxn ang="0">
                <a:pos x="connsiteX3" y="connsiteY3"/>
              </a:cxn>
            </a:cxnLst>
            <a:rect l="l" t="t" r="r" b="b"/>
            <a:pathLst>
              <a:path w="2993186" h="2457450">
                <a:moveTo>
                  <a:pt x="0" y="0"/>
                </a:moveTo>
                <a:lnTo>
                  <a:pt x="2993186" y="0"/>
                </a:lnTo>
                <a:lnTo>
                  <a:pt x="2993186" y="2457450"/>
                </a:lnTo>
                <a:lnTo>
                  <a:pt x="0" y="245745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21" name="Picture Placeholder 20">
            <a:extLst>
              <a:ext uri="{FF2B5EF4-FFF2-40B4-BE49-F238E27FC236}">
                <a16:creationId xmlns:a16="http://schemas.microsoft.com/office/drawing/2014/main" id="{D26EB64C-7A03-4228-A3C3-09119A54AA51}"/>
              </a:ext>
            </a:extLst>
          </p:cNvPr>
          <p:cNvSpPr>
            <a:spLocks noGrp="1"/>
          </p:cNvSpPr>
          <p:nvPr>
            <p:ph type="pic" sz="quarter" idx="17"/>
          </p:nvPr>
        </p:nvSpPr>
        <p:spPr>
          <a:xfrm>
            <a:off x="800100" y="3428998"/>
            <a:ext cx="3530597" cy="2628900"/>
          </a:xfrm>
          <a:custGeom>
            <a:avLst/>
            <a:gdLst>
              <a:gd name="connsiteX0" fmla="*/ 0 w 5210175"/>
              <a:gd name="connsiteY0" fmla="*/ 0 h 2628900"/>
              <a:gd name="connsiteX1" fmla="*/ 5210175 w 5210175"/>
              <a:gd name="connsiteY1" fmla="*/ 0 h 2628900"/>
              <a:gd name="connsiteX2" fmla="*/ 5210175 w 5210175"/>
              <a:gd name="connsiteY2" fmla="*/ 2628900 h 2628900"/>
              <a:gd name="connsiteX3" fmla="*/ 0 w 5210175"/>
              <a:gd name="connsiteY3" fmla="*/ 2628900 h 2628900"/>
            </a:gdLst>
            <a:ahLst/>
            <a:cxnLst>
              <a:cxn ang="0">
                <a:pos x="connsiteX0" y="connsiteY0"/>
              </a:cxn>
              <a:cxn ang="0">
                <a:pos x="connsiteX1" y="connsiteY1"/>
              </a:cxn>
              <a:cxn ang="0">
                <a:pos x="connsiteX2" y="connsiteY2"/>
              </a:cxn>
              <a:cxn ang="0">
                <a:pos x="connsiteX3" y="connsiteY3"/>
              </a:cxn>
            </a:cxnLst>
            <a:rect l="l" t="t" r="r" b="b"/>
            <a:pathLst>
              <a:path w="5210175" h="2628900">
                <a:moveTo>
                  <a:pt x="0" y="0"/>
                </a:moveTo>
                <a:lnTo>
                  <a:pt x="5210175" y="0"/>
                </a:lnTo>
                <a:lnTo>
                  <a:pt x="5210175" y="2628900"/>
                </a:lnTo>
                <a:lnTo>
                  <a:pt x="0" y="26289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8" name="Picture Placeholder 7">
            <a:extLst>
              <a:ext uri="{FF2B5EF4-FFF2-40B4-BE49-F238E27FC236}">
                <a16:creationId xmlns:a16="http://schemas.microsoft.com/office/drawing/2014/main" id="{289E5104-1BF0-4C7F-A566-9D4AA5607BF6}"/>
              </a:ext>
            </a:extLst>
          </p:cNvPr>
          <p:cNvSpPr>
            <a:spLocks noGrp="1"/>
          </p:cNvSpPr>
          <p:nvPr>
            <p:ph type="pic" sz="quarter" idx="19"/>
          </p:nvPr>
        </p:nvSpPr>
        <p:spPr>
          <a:xfrm>
            <a:off x="4330698" y="800098"/>
            <a:ext cx="3530598" cy="2628900"/>
          </a:xfrm>
          <a:custGeom>
            <a:avLst/>
            <a:gdLst>
              <a:gd name="connsiteX0" fmla="*/ 0 w 2993186"/>
              <a:gd name="connsiteY0" fmla="*/ 0 h 2457450"/>
              <a:gd name="connsiteX1" fmla="*/ 2993186 w 2993186"/>
              <a:gd name="connsiteY1" fmla="*/ 0 h 2457450"/>
              <a:gd name="connsiteX2" fmla="*/ 2993186 w 2993186"/>
              <a:gd name="connsiteY2" fmla="*/ 2457450 h 2457450"/>
              <a:gd name="connsiteX3" fmla="*/ 0 w 2993186"/>
              <a:gd name="connsiteY3" fmla="*/ 2457450 h 2457450"/>
            </a:gdLst>
            <a:ahLst/>
            <a:cxnLst>
              <a:cxn ang="0">
                <a:pos x="connsiteX0" y="connsiteY0"/>
              </a:cxn>
              <a:cxn ang="0">
                <a:pos x="connsiteX1" y="connsiteY1"/>
              </a:cxn>
              <a:cxn ang="0">
                <a:pos x="connsiteX2" y="connsiteY2"/>
              </a:cxn>
              <a:cxn ang="0">
                <a:pos x="connsiteX3" y="connsiteY3"/>
              </a:cxn>
            </a:cxnLst>
            <a:rect l="l" t="t" r="r" b="b"/>
            <a:pathLst>
              <a:path w="2993186" h="2457450">
                <a:moveTo>
                  <a:pt x="0" y="0"/>
                </a:moveTo>
                <a:lnTo>
                  <a:pt x="2993186" y="0"/>
                </a:lnTo>
                <a:lnTo>
                  <a:pt x="2993186" y="2457450"/>
                </a:lnTo>
                <a:lnTo>
                  <a:pt x="0" y="245745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271977697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decel="10000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1000" fill="hold"/>
                                        <p:tgtEl>
                                          <p:spTgt spid="21"/>
                                        </p:tgtEl>
                                        <p:attrNameLst>
                                          <p:attrName>ppt_x</p:attrName>
                                        </p:attrNameLst>
                                      </p:cBhvr>
                                      <p:tavLst>
                                        <p:tav tm="0">
                                          <p:val>
                                            <p:strVal val="0-#ppt_w/2"/>
                                          </p:val>
                                        </p:tav>
                                        <p:tav tm="100000">
                                          <p:val>
                                            <p:strVal val="#ppt_x"/>
                                          </p:val>
                                        </p:tav>
                                      </p:tavLst>
                                    </p:anim>
                                    <p:anim calcmode="lin" valueType="num">
                                      <p:cBhvr additive="base">
                                        <p:cTn id="8" dur="1000" fill="hold"/>
                                        <p:tgtEl>
                                          <p:spTgt spid="21"/>
                                        </p:tgtEl>
                                        <p:attrNameLst>
                                          <p:attrName>ppt_y</p:attrName>
                                        </p:attrNameLst>
                                      </p:cBhvr>
                                      <p:tavLst>
                                        <p:tav tm="0">
                                          <p:val>
                                            <p:strVal val="1+#ppt_h/2"/>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000" fill="hold"/>
                                        <p:tgtEl>
                                          <p:spTgt spid="8"/>
                                        </p:tgtEl>
                                        <p:attrNameLst>
                                          <p:attrName>ppt_x</p:attrName>
                                        </p:attrNameLst>
                                      </p:cBhvr>
                                      <p:tavLst>
                                        <p:tav tm="0">
                                          <p:val>
                                            <p:strVal val="#ppt_x"/>
                                          </p:val>
                                        </p:tav>
                                        <p:tav tm="100000">
                                          <p:val>
                                            <p:strVal val="#ppt_x"/>
                                          </p:val>
                                        </p:tav>
                                      </p:tavLst>
                                    </p:anim>
                                    <p:anim calcmode="lin" valueType="num">
                                      <p:cBhvr additive="base">
                                        <p:cTn id="12" dur="1000" fill="hold"/>
                                        <p:tgtEl>
                                          <p:spTgt spid="8"/>
                                        </p:tgtEl>
                                        <p:attrNameLst>
                                          <p:attrName>ppt_y</p:attrName>
                                        </p:attrNameLst>
                                      </p:cBhvr>
                                      <p:tavLst>
                                        <p:tav tm="0">
                                          <p:val>
                                            <p:strVal val="0-#ppt_h/2"/>
                                          </p:val>
                                        </p:tav>
                                        <p:tav tm="100000">
                                          <p:val>
                                            <p:strVal val="#ppt_y"/>
                                          </p:val>
                                        </p:tav>
                                      </p:tavLst>
                                    </p:anim>
                                  </p:childTnLst>
                                </p:cTn>
                              </p:par>
                              <p:par>
                                <p:cTn id="13" presetID="2" presetClass="entr" presetSubtype="6" decel="100000" fill="hold" grpId="0" nodeType="withEffect">
                                  <p:stCondLst>
                                    <p:cond delay="100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1000" fill="hold"/>
                                        <p:tgtEl>
                                          <p:spTgt spid="7"/>
                                        </p:tgtEl>
                                        <p:attrNameLst>
                                          <p:attrName>ppt_x</p:attrName>
                                        </p:attrNameLst>
                                      </p:cBhvr>
                                      <p:tavLst>
                                        <p:tav tm="0">
                                          <p:val>
                                            <p:strVal val="1+#ppt_w/2"/>
                                          </p:val>
                                        </p:tav>
                                        <p:tav tm="100000">
                                          <p:val>
                                            <p:strVal val="#ppt_x"/>
                                          </p:val>
                                        </p:tav>
                                      </p:tavLst>
                                    </p:anim>
                                    <p:anim calcmode="lin" valueType="num">
                                      <p:cBhvr additive="base">
                                        <p:cTn id="16" dur="10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1" grpId="0" animBg="1"/>
      <p:bldP spid="8" grpId="0" animBg="1"/>
    </p:bld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22_Basic 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2E001E02-B7C0-4F31-A4FF-FD71C853EA64}"/>
              </a:ext>
            </a:extLst>
          </p:cNvPr>
          <p:cNvSpPr>
            <a:spLocks noGrp="1"/>
          </p:cNvSpPr>
          <p:nvPr>
            <p:ph type="pic" sz="quarter" idx="17"/>
          </p:nvPr>
        </p:nvSpPr>
        <p:spPr>
          <a:xfrm>
            <a:off x="-2" y="0"/>
            <a:ext cx="6096002" cy="3429000"/>
          </a:xfrm>
          <a:custGeom>
            <a:avLst/>
            <a:gdLst>
              <a:gd name="connsiteX0" fmla="*/ 0 w 6096002"/>
              <a:gd name="connsiteY0" fmla="*/ 0 h 3429000"/>
              <a:gd name="connsiteX1" fmla="*/ 6096002 w 6096002"/>
              <a:gd name="connsiteY1" fmla="*/ 0 h 3429000"/>
              <a:gd name="connsiteX2" fmla="*/ 6096002 w 6096002"/>
              <a:gd name="connsiteY2" fmla="*/ 3429000 h 3429000"/>
              <a:gd name="connsiteX3" fmla="*/ 0 w 6096002"/>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6096002" h="3429000">
                <a:moveTo>
                  <a:pt x="0" y="0"/>
                </a:moveTo>
                <a:lnTo>
                  <a:pt x="6096002" y="0"/>
                </a:lnTo>
                <a:lnTo>
                  <a:pt x="6096002" y="3429000"/>
                </a:lnTo>
                <a:lnTo>
                  <a:pt x="0" y="3429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10" name="Picture Placeholder 9">
            <a:extLst>
              <a:ext uri="{FF2B5EF4-FFF2-40B4-BE49-F238E27FC236}">
                <a16:creationId xmlns:a16="http://schemas.microsoft.com/office/drawing/2014/main" id="{7EBEC4CC-AC8D-4F89-B1CD-C03D4836AB2B}"/>
              </a:ext>
            </a:extLst>
          </p:cNvPr>
          <p:cNvSpPr>
            <a:spLocks noGrp="1"/>
          </p:cNvSpPr>
          <p:nvPr>
            <p:ph type="pic" sz="quarter" idx="19"/>
          </p:nvPr>
        </p:nvSpPr>
        <p:spPr>
          <a:xfrm>
            <a:off x="6095999" y="3429001"/>
            <a:ext cx="6096002" cy="3428999"/>
          </a:xfrm>
          <a:custGeom>
            <a:avLst/>
            <a:gdLst>
              <a:gd name="connsiteX0" fmla="*/ 0 w 6096002"/>
              <a:gd name="connsiteY0" fmla="*/ 0 h 3428999"/>
              <a:gd name="connsiteX1" fmla="*/ 6096002 w 6096002"/>
              <a:gd name="connsiteY1" fmla="*/ 0 h 3428999"/>
              <a:gd name="connsiteX2" fmla="*/ 6096002 w 6096002"/>
              <a:gd name="connsiteY2" fmla="*/ 3428999 h 3428999"/>
              <a:gd name="connsiteX3" fmla="*/ 0 w 6096002"/>
              <a:gd name="connsiteY3" fmla="*/ 3428999 h 3428999"/>
            </a:gdLst>
            <a:ahLst/>
            <a:cxnLst>
              <a:cxn ang="0">
                <a:pos x="connsiteX0" y="connsiteY0"/>
              </a:cxn>
              <a:cxn ang="0">
                <a:pos x="connsiteX1" y="connsiteY1"/>
              </a:cxn>
              <a:cxn ang="0">
                <a:pos x="connsiteX2" y="connsiteY2"/>
              </a:cxn>
              <a:cxn ang="0">
                <a:pos x="connsiteX3" y="connsiteY3"/>
              </a:cxn>
            </a:cxnLst>
            <a:rect l="l" t="t" r="r" b="b"/>
            <a:pathLst>
              <a:path w="6096002" h="3428999">
                <a:moveTo>
                  <a:pt x="0" y="0"/>
                </a:moveTo>
                <a:lnTo>
                  <a:pt x="6096002" y="0"/>
                </a:lnTo>
                <a:lnTo>
                  <a:pt x="6096002" y="3428999"/>
                </a:lnTo>
                <a:lnTo>
                  <a:pt x="0" y="3428999"/>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228625789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0-#ppt_w/2"/>
                                          </p:val>
                                        </p:tav>
                                        <p:tav tm="100000">
                                          <p:val>
                                            <p:strVal val="#ppt_x"/>
                                          </p:val>
                                        </p:tav>
                                      </p:tavLst>
                                    </p:anim>
                                    <p:anim calcmode="lin" valueType="num">
                                      <p:cBhvr additive="base">
                                        <p:cTn id="8" dur="1000" fill="hold"/>
                                        <p:tgtEl>
                                          <p:spTgt spid="9"/>
                                        </p:tgtEl>
                                        <p:attrNameLst>
                                          <p:attrName>ppt_y</p:attrName>
                                        </p:attrNameLst>
                                      </p:cBhvr>
                                      <p:tavLst>
                                        <p:tav tm="0">
                                          <p:val>
                                            <p:strVal val="0-#ppt_h/2"/>
                                          </p:val>
                                        </p:tav>
                                        <p:tav tm="100000">
                                          <p:val>
                                            <p:strVal val="#ppt_y"/>
                                          </p:val>
                                        </p:tav>
                                      </p:tavLst>
                                    </p:anim>
                                  </p:childTnLst>
                                </p:cTn>
                              </p:par>
                              <p:par>
                                <p:cTn id="9" presetID="2" presetClass="entr" presetSubtype="6" decel="100000" fill="hold" grpId="0" nodeType="withEffect">
                                  <p:stCondLst>
                                    <p:cond delay="5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1000" fill="hold"/>
                                        <p:tgtEl>
                                          <p:spTgt spid="10"/>
                                        </p:tgtEl>
                                        <p:attrNameLst>
                                          <p:attrName>ppt_x</p:attrName>
                                        </p:attrNameLst>
                                      </p:cBhvr>
                                      <p:tavLst>
                                        <p:tav tm="0">
                                          <p:val>
                                            <p:strVal val="1+#ppt_w/2"/>
                                          </p:val>
                                        </p:tav>
                                        <p:tav tm="100000">
                                          <p:val>
                                            <p:strVal val="#ppt_x"/>
                                          </p:val>
                                        </p:tav>
                                      </p:tavLst>
                                    </p:anim>
                                    <p:anim calcmode="lin" valueType="num">
                                      <p:cBhvr additive="base">
                                        <p:cTn id="12" dur="10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23_Basic 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2E001E02-B7C0-4F31-A4FF-FD71C853EA64}"/>
              </a:ext>
            </a:extLst>
          </p:cNvPr>
          <p:cNvSpPr>
            <a:spLocks noGrp="1"/>
          </p:cNvSpPr>
          <p:nvPr>
            <p:ph type="pic" sz="quarter" idx="17"/>
          </p:nvPr>
        </p:nvSpPr>
        <p:spPr>
          <a:xfrm>
            <a:off x="-2" y="3428999"/>
            <a:ext cx="6096002" cy="3429000"/>
          </a:xfrm>
          <a:custGeom>
            <a:avLst/>
            <a:gdLst>
              <a:gd name="connsiteX0" fmla="*/ 0 w 6096002"/>
              <a:gd name="connsiteY0" fmla="*/ 0 h 3429000"/>
              <a:gd name="connsiteX1" fmla="*/ 6096002 w 6096002"/>
              <a:gd name="connsiteY1" fmla="*/ 0 h 3429000"/>
              <a:gd name="connsiteX2" fmla="*/ 6096002 w 6096002"/>
              <a:gd name="connsiteY2" fmla="*/ 3429000 h 3429000"/>
              <a:gd name="connsiteX3" fmla="*/ 0 w 6096002"/>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6096002" h="3429000">
                <a:moveTo>
                  <a:pt x="0" y="0"/>
                </a:moveTo>
                <a:lnTo>
                  <a:pt x="6096002" y="0"/>
                </a:lnTo>
                <a:lnTo>
                  <a:pt x="6096002" y="3429000"/>
                </a:lnTo>
                <a:lnTo>
                  <a:pt x="0" y="3429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10" name="Picture Placeholder 9">
            <a:extLst>
              <a:ext uri="{FF2B5EF4-FFF2-40B4-BE49-F238E27FC236}">
                <a16:creationId xmlns:a16="http://schemas.microsoft.com/office/drawing/2014/main" id="{7EBEC4CC-AC8D-4F89-B1CD-C03D4836AB2B}"/>
              </a:ext>
            </a:extLst>
          </p:cNvPr>
          <p:cNvSpPr>
            <a:spLocks noGrp="1"/>
          </p:cNvSpPr>
          <p:nvPr>
            <p:ph type="pic" sz="quarter" idx="19"/>
          </p:nvPr>
        </p:nvSpPr>
        <p:spPr>
          <a:xfrm>
            <a:off x="6095999" y="0"/>
            <a:ext cx="6096002" cy="3428999"/>
          </a:xfrm>
          <a:custGeom>
            <a:avLst/>
            <a:gdLst>
              <a:gd name="connsiteX0" fmla="*/ 0 w 6096002"/>
              <a:gd name="connsiteY0" fmla="*/ 0 h 3428999"/>
              <a:gd name="connsiteX1" fmla="*/ 6096002 w 6096002"/>
              <a:gd name="connsiteY1" fmla="*/ 0 h 3428999"/>
              <a:gd name="connsiteX2" fmla="*/ 6096002 w 6096002"/>
              <a:gd name="connsiteY2" fmla="*/ 3428999 h 3428999"/>
              <a:gd name="connsiteX3" fmla="*/ 0 w 6096002"/>
              <a:gd name="connsiteY3" fmla="*/ 3428999 h 3428999"/>
            </a:gdLst>
            <a:ahLst/>
            <a:cxnLst>
              <a:cxn ang="0">
                <a:pos x="connsiteX0" y="connsiteY0"/>
              </a:cxn>
              <a:cxn ang="0">
                <a:pos x="connsiteX1" y="connsiteY1"/>
              </a:cxn>
              <a:cxn ang="0">
                <a:pos x="connsiteX2" y="connsiteY2"/>
              </a:cxn>
              <a:cxn ang="0">
                <a:pos x="connsiteX3" y="connsiteY3"/>
              </a:cxn>
            </a:cxnLst>
            <a:rect l="l" t="t" r="r" b="b"/>
            <a:pathLst>
              <a:path w="6096002" h="3428999">
                <a:moveTo>
                  <a:pt x="0" y="0"/>
                </a:moveTo>
                <a:lnTo>
                  <a:pt x="6096002" y="0"/>
                </a:lnTo>
                <a:lnTo>
                  <a:pt x="6096002" y="3428999"/>
                </a:lnTo>
                <a:lnTo>
                  <a:pt x="0" y="3428999"/>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300785480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0-#ppt_w/2"/>
                                          </p:val>
                                        </p:tav>
                                        <p:tav tm="100000">
                                          <p:val>
                                            <p:strVal val="#ppt_x"/>
                                          </p:val>
                                        </p:tav>
                                      </p:tavLst>
                                    </p:anim>
                                    <p:anim calcmode="lin" valueType="num">
                                      <p:cBhvr additive="base">
                                        <p:cTn id="8" dur="100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3" decel="100000" fill="hold" grpId="0" nodeType="withEffect">
                                  <p:stCondLst>
                                    <p:cond delay="5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1000" fill="hold"/>
                                        <p:tgtEl>
                                          <p:spTgt spid="10"/>
                                        </p:tgtEl>
                                        <p:attrNameLst>
                                          <p:attrName>ppt_x</p:attrName>
                                        </p:attrNameLst>
                                      </p:cBhvr>
                                      <p:tavLst>
                                        <p:tav tm="0">
                                          <p:val>
                                            <p:strVal val="1+#ppt_w/2"/>
                                          </p:val>
                                        </p:tav>
                                        <p:tav tm="100000">
                                          <p:val>
                                            <p:strVal val="#ppt_x"/>
                                          </p:val>
                                        </p:tav>
                                      </p:tavLst>
                                    </p:anim>
                                    <p:anim calcmode="lin" valueType="num">
                                      <p:cBhvr additive="base">
                                        <p:cTn id="12" dur="100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24_Basic 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2E001E02-B7C0-4F31-A4FF-FD71C853EA64}"/>
              </a:ext>
            </a:extLst>
          </p:cNvPr>
          <p:cNvSpPr>
            <a:spLocks noGrp="1"/>
          </p:cNvSpPr>
          <p:nvPr>
            <p:ph type="pic" sz="quarter" idx="17"/>
          </p:nvPr>
        </p:nvSpPr>
        <p:spPr>
          <a:xfrm>
            <a:off x="-2" y="0"/>
            <a:ext cx="4063999" cy="3429000"/>
          </a:xfrm>
          <a:custGeom>
            <a:avLst/>
            <a:gdLst>
              <a:gd name="connsiteX0" fmla="*/ 0 w 6096002"/>
              <a:gd name="connsiteY0" fmla="*/ 0 h 3429000"/>
              <a:gd name="connsiteX1" fmla="*/ 6096002 w 6096002"/>
              <a:gd name="connsiteY1" fmla="*/ 0 h 3429000"/>
              <a:gd name="connsiteX2" fmla="*/ 6096002 w 6096002"/>
              <a:gd name="connsiteY2" fmla="*/ 3429000 h 3429000"/>
              <a:gd name="connsiteX3" fmla="*/ 0 w 6096002"/>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6096002" h="3429000">
                <a:moveTo>
                  <a:pt x="0" y="0"/>
                </a:moveTo>
                <a:lnTo>
                  <a:pt x="6096002" y="0"/>
                </a:lnTo>
                <a:lnTo>
                  <a:pt x="6096002" y="3429000"/>
                </a:lnTo>
                <a:lnTo>
                  <a:pt x="0" y="3429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8" name="Picture Placeholder 7">
            <a:extLst>
              <a:ext uri="{FF2B5EF4-FFF2-40B4-BE49-F238E27FC236}">
                <a16:creationId xmlns:a16="http://schemas.microsoft.com/office/drawing/2014/main" id="{671C7AA3-2A3B-405D-84A8-9E10F6916C9D}"/>
              </a:ext>
            </a:extLst>
          </p:cNvPr>
          <p:cNvSpPr>
            <a:spLocks noGrp="1"/>
          </p:cNvSpPr>
          <p:nvPr>
            <p:ph type="pic" sz="quarter" idx="18"/>
          </p:nvPr>
        </p:nvSpPr>
        <p:spPr>
          <a:xfrm>
            <a:off x="4064006" y="3429000"/>
            <a:ext cx="4063999" cy="3429000"/>
          </a:xfrm>
          <a:custGeom>
            <a:avLst/>
            <a:gdLst>
              <a:gd name="connsiteX0" fmla="*/ 0 w 6096002"/>
              <a:gd name="connsiteY0" fmla="*/ 0 h 3429000"/>
              <a:gd name="connsiteX1" fmla="*/ 6096002 w 6096002"/>
              <a:gd name="connsiteY1" fmla="*/ 0 h 3429000"/>
              <a:gd name="connsiteX2" fmla="*/ 6096002 w 6096002"/>
              <a:gd name="connsiteY2" fmla="*/ 3429000 h 3429000"/>
              <a:gd name="connsiteX3" fmla="*/ 0 w 6096002"/>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6096002" h="3429000">
                <a:moveTo>
                  <a:pt x="0" y="0"/>
                </a:moveTo>
                <a:lnTo>
                  <a:pt x="6096002" y="0"/>
                </a:lnTo>
                <a:lnTo>
                  <a:pt x="6096002" y="3429000"/>
                </a:lnTo>
                <a:lnTo>
                  <a:pt x="0" y="3429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11" name="Picture Placeholder 10">
            <a:extLst>
              <a:ext uri="{FF2B5EF4-FFF2-40B4-BE49-F238E27FC236}">
                <a16:creationId xmlns:a16="http://schemas.microsoft.com/office/drawing/2014/main" id="{00E4F9E2-DB65-4B7B-9431-4FD7EBA59A22}"/>
              </a:ext>
            </a:extLst>
          </p:cNvPr>
          <p:cNvSpPr>
            <a:spLocks noGrp="1"/>
          </p:cNvSpPr>
          <p:nvPr>
            <p:ph type="pic" sz="quarter" idx="19"/>
          </p:nvPr>
        </p:nvSpPr>
        <p:spPr>
          <a:xfrm>
            <a:off x="8128005" y="0"/>
            <a:ext cx="4063999" cy="3429000"/>
          </a:xfrm>
          <a:custGeom>
            <a:avLst/>
            <a:gdLst>
              <a:gd name="connsiteX0" fmla="*/ 0 w 6096002"/>
              <a:gd name="connsiteY0" fmla="*/ 0 h 3429000"/>
              <a:gd name="connsiteX1" fmla="*/ 6096002 w 6096002"/>
              <a:gd name="connsiteY1" fmla="*/ 0 h 3429000"/>
              <a:gd name="connsiteX2" fmla="*/ 6096002 w 6096002"/>
              <a:gd name="connsiteY2" fmla="*/ 3429000 h 3429000"/>
              <a:gd name="connsiteX3" fmla="*/ 0 w 6096002"/>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6096002" h="3429000">
                <a:moveTo>
                  <a:pt x="0" y="0"/>
                </a:moveTo>
                <a:lnTo>
                  <a:pt x="6096002" y="0"/>
                </a:lnTo>
                <a:lnTo>
                  <a:pt x="6096002" y="3429000"/>
                </a:lnTo>
                <a:lnTo>
                  <a:pt x="0" y="3429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337800834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0-#ppt_w/2"/>
                                          </p:val>
                                        </p:tav>
                                        <p:tav tm="100000">
                                          <p:val>
                                            <p:strVal val="#ppt_x"/>
                                          </p:val>
                                        </p:tav>
                                      </p:tavLst>
                                    </p:anim>
                                    <p:anim calcmode="lin" valueType="num">
                                      <p:cBhvr additive="base">
                                        <p:cTn id="8" dur="1000" fill="hold"/>
                                        <p:tgtEl>
                                          <p:spTgt spid="9"/>
                                        </p:tgtEl>
                                        <p:attrNameLst>
                                          <p:attrName>ppt_y</p:attrName>
                                        </p:attrNameLst>
                                      </p:cBhvr>
                                      <p:tavLst>
                                        <p:tav tm="0">
                                          <p:val>
                                            <p:strVal val="0-#ppt_h/2"/>
                                          </p:val>
                                        </p:tav>
                                        <p:tav tm="100000">
                                          <p:val>
                                            <p:strVal val="#ppt_y"/>
                                          </p:val>
                                        </p:tav>
                                      </p:tavLst>
                                    </p:anim>
                                  </p:childTnLst>
                                </p:cTn>
                              </p:par>
                              <p:par>
                                <p:cTn id="9" presetID="2" presetClass="entr" presetSubtype="4" decel="100000" fill="hold" grpId="0" nodeType="withEffect">
                                  <p:stCondLst>
                                    <p:cond delay="5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000" fill="hold"/>
                                        <p:tgtEl>
                                          <p:spTgt spid="8"/>
                                        </p:tgtEl>
                                        <p:attrNameLst>
                                          <p:attrName>ppt_x</p:attrName>
                                        </p:attrNameLst>
                                      </p:cBhvr>
                                      <p:tavLst>
                                        <p:tav tm="0">
                                          <p:val>
                                            <p:strVal val="#ppt_x"/>
                                          </p:val>
                                        </p:tav>
                                        <p:tav tm="100000">
                                          <p:val>
                                            <p:strVal val="#ppt_x"/>
                                          </p:val>
                                        </p:tav>
                                      </p:tavLst>
                                    </p:anim>
                                    <p:anim calcmode="lin" valueType="num">
                                      <p:cBhvr additive="base">
                                        <p:cTn id="12" dur="1000" fill="hold"/>
                                        <p:tgtEl>
                                          <p:spTgt spid="8"/>
                                        </p:tgtEl>
                                        <p:attrNameLst>
                                          <p:attrName>ppt_y</p:attrName>
                                        </p:attrNameLst>
                                      </p:cBhvr>
                                      <p:tavLst>
                                        <p:tav tm="0">
                                          <p:val>
                                            <p:strVal val="1+#ppt_h/2"/>
                                          </p:val>
                                        </p:tav>
                                        <p:tav tm="100000">
                                          <p:val>
                                            <p:strVal val="#ppt_y"/>
                                          </p:val>
                                        </p:tav>
                                      </p:tavLst>
                                    </p:anim>
                                  </p:childTnLst>
                                </p:cTn>
                              </p:par>
                              <p:par>
                                <p:cTn id="13" presetID="2" presetClass="entr" presetSubtype="3" decel="100000" fill="hold" grpId="0" nodeType="withEffect">
                                  <p:stCondLst>
                                    <p:cond delay="100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1+#ppt_w/2"/>
                                          </p:val>
                                        </p:tav>
                                        <p:tav tm="100000">
                                          <p:val>
                                            <p:strVal val="#ppt_x"/>
                                          </p:val>
                                        </p:tav>
                                      </p:tavLst>
                                    </p:anim>
                                    <p:anim calcmode="lin" valueType="num">
                                      <p:cBhvr additive="base">
                                        <p:cTn id="16" dur="10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8" grpId="0" animBg="1"/>
      <p:bldP spid="11" grpId="0" animBg="1"/>
    </p:bld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25_Basic 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2E001E02-B7C0-4F31-A4FF-FD71C853EA64}"/>
              </a:ext>
            </a:extLst>
          </p:cNvPr>
          <p:cNvSpPr>
            <a:spLocks noGrp="1"/>
          </p:cNvSpPr>
          <p:nvPr>
            <p:ph type="pic" sz="quarter" idx="17"/>
          </p:nvPr>
        </p:nvSpPr>
        <p:spPr>
          <a:xfrm>
            <a:off x="-2" y="3429000"/>
            <a:ext cx="4063999" cy="3429000"/>
          </a:xfrm>
          <a:custGeom>
            <a:avLst/>
            <a:gdLst>
              <a:gd name="connsiteX0" fmla="*/ 0 w 6096002"/>
              <a:gd name="connsiteY0" fmla="*/ 0 h 3429000"/>
              <a:gd name="connsiteX1" fmla="*/ 6096002 w 6096002"/>
              <a:gd name="connsiteY1" fmla="*/ 0 h 3429000"/>
              <a:gd name="connsiteX2" fmla="*/ 6096002 w 6096002"/>
              <a:gd name="connsiteY2" fmla="*/ 3429000 h 3429000"/>
              <a:gd name="connsiteX3" fmla="*/ 0 w 6096002"/>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6096002" h="3429000">
                <a:moveTo>
                  <a:pt x="0" y="0"/>
                </a:moveTo>
                <a:lnTo>
                  <a:pt x="6096002" y="0"/>
                </a:lnTo>
                <a:lnTo>
                  <a:pt x="6096002" y="3429000"/>
                </a:lnTo>
                <a:lnTo>
                  <a:pt x="0" y="3429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8" name="Picture Placeholder 7">
            <a:extLst>
              <a:ext uri="{FF2B5EF4-FFF2-40B4-BE49-F238E27FC236}">
                <a16:creationId xmlns:a16="http://schemas.microsoft.com/office/drawing/2014/main" id="{671C7AA3-2A3B-405D-84A8-9E10F6916C9D}"/>
              </a:ext>
            </a:extLst>
          </p:cNvPr>
          <p:cNvSpPr>
            <a:spLocks noGrp="1"/>
          </p:cNvSpPr>
          <p:nvPr>
            <p:ph type="pic" sz="quarter" idx="18"/>
          </p:nvPr>
        </p:nvSpPr>
        <p:spPr>
          <a:xfrm>
            <a:off x="4064006" y="0"/>
            <a:ext cx="4063999" cy="3429000"/>
          </a:xfrm>
          <a:custGeom>
            <a:avLst/>
            <a:gdLst>
              <a:gd name="connsiteX0" fmla="*/ 0 w 6096002"/>
              <a:gd name="connsiteY0" fmla="*/ 0 h 3429000"/>
              <a:gd name="connsiteX1" fmla="*/ 6096002 w 6096002"/>
              <a:gd name="connsiteY1" fmla="*/ 0 h 3429000"/>
              <a:gd name="connsiteX2" fmla="*/ 6096002 w 6096002"/>
              <a:gd name="connsiteY2" fmla="*/ 3429000 h 3429000"/>
              <a:gd name="connsiteX3" fmla="*/ 0 w 6096002"/>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6096002" h="3429000">
                <a:moveTo>
                  <a:pt x="0" y="0"/>
                </a:moveTo>
                <a:lnTo>
                  <a:pt x="6096002" y="0"/>
                </a:lnTo>
                <a:lnTo>
                  <a:pt x="6096002" y="3429000"/>
                </a:lnTo>
                <a:lnTo>
                  <a:pt x="0" y="3429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11" name="Picture Placeholder 10">
            <a:extLst>
              <a:ext uri="{FF2B5EF4-FFF2-40B4-BE49-F238E27FC236}">
                <a16:creationId xmlns:a16="http://schemas.microsoft.com/office/drawing/2014/main" id="{00E4F9E2-DB65-4B7B-9431-4FD7EBA59A22}"/>
              </a:ext>
            </a:extLst>
          </p:cNvPr>
          <p:cNvSpPr>
            <a:spLocks noGrp="1"/>
          </p:cNvSpPr>
          <p:nvPr>
            <p:ph type="pic" sz="quarter" idx="19"/>
          </p:nvPr>
        </p:nvSpPr>
        <p:spPr>
          <a:xfrm>
            <a:off x="8128005" y="3429000"/>
            <a:ext cx="4063999" cy="3429000"/>
          </a:xfrm>
          <a:custGeom>
            <a:avLst/>
            <a:gdLst>
              <a:gd name="connsiteX0" fmla="*/ 0 w 6096002"/>
              <a:gd name="connsiteY0" fmla="*/ 0 h 3429000"/>
              <a:gd name="connsiteX1" fmla="*/ 6096002 w 6096002"/>
              <a:gd name="connsiteY1" fmla="*/ 0 h 3429000"/>
              <a:gd name="connsiteX2" fmla="*/ 6096002 w 6096002"/>
              <a:gd name="connsiteY2" fmla="*/ 3429000 h 3429000"/>
              <a:gd name="connsiteX3" fmla="*/ 0 w 6096002"/>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6096002" h="3429000">
                <a:moveTo>
                  <a:pt x="0" y="0"/>
                </a:moveTo>
                <a:lnTo>
                  <a:pt x="6096002" y="0"/>
                </a:lnTo>
                <a:lnTo>
                  <a:pt x="6096002" y="3429000"/>
                </a:lnTo>
                <a:lnTo>
                  <a:pt x="0" y="342900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193416938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0-#ppt_w/2"/>
                                          </p:val>
                                        </p:tav>
                                        <p:tav tm="100000">
                                          <p:val>
                                            <p:strVal val="#ppt_x"/>
                                          </p:val>
                                        </p:tav>
                                      </p:tavLst>
                                    </p:anim>
                                    <p:anim calcmode="lin" valueType="num">
                                      <p:cBhvr additive="base">
                                        <p:cTn id="8" dur="100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000" fill="hold"/>
                                        <p:tgtEl>
                                          <p:spTgt spid="8"/>
                                        </p:tgtEl>
                                        <p:attrNameLst>
                                          <p:attrName>ppt_x</p:attrName>
                                        </p:attrNameLst>
                                      </p:cBhvr>
                                      <p:tavLst>
                                        <p:tav tm="0">
                                          <p:val>
                                            <p:strVal val="#ppt_x"/>
                                          </p:val>
                                        </p:tav>
                                        <p:tav tm="100000">
                                          <p:val>
                                            <p:strVal val="#ppt_x"/>
                                          </p:val>
                                        </p:tav>
                                      </p:tavLst>
                                    </p:anim>
                                    <p:anim calcmode="lin" valueType="num">
                                      <p:cBhvr additive="base">
                                        <p:cTn id="12" dur="1000" fill="hold"/>
                                        <p:tgtEl>
                                          <p:spTgt spid="8"/>
                                        </p:tgtEl>
                                        <p:attrNameLst>
                                          <p:attrName>ppt_y</p:attrName>
                                        </p:attrNameLst>
                                      </p:cBhvr>
                                      <p:tavLst>
                                        <p:tav tm="0">
                                          <p:val>
                                            <p:strVal val="0-#ppt_h/2"/>
                                          </p:val>
                                        </p:tav>
                                        <p:tav tm="100000">
                                          <p:val>
                                            <p:strVal val="#ppt_y"/>
                                          </p:val>
                                        </p:tav>
                                      </p:tavLst>
                                    </p:anim>
                                  </p:childTnLst>
                                </p:cTn>
                              </p:par>
                              <p:par>
                                <p:cTn id="13" presetID="2" presetClass="entr" presetSubtype="6" decel="100000" fill="hold" grpId="0" nodeType="withEffect">
                                  <p:stCondLst>
                                    <p:cond delay="100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1+#ppt_w/2"/>
                                          </p:val>
                                        </p:tav>
                                        <p:tav tm="100000">
                                          <p:val>
                                            <p:strVal val="#ppt_x"/>
                                          </p:val>
                                        </p:tav>
                                      </p:tavLst>
                                    </p:anim>
                                    <p:anim calcmode="lin" valueType="num">
                                      <p:cBhvr additive="base">
                                        <p:cTn id="16" dur="10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8" grpId="0" animBg="1"/>
      <p:bldP spid="11" grpId="0" animBg="1"/>
    </p:bld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3_Basic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838200" y="365125"/>
            <a:ext cx="10515600" cy="434975"/>
          </a:xfrm>
        </p:spPr>
        <p:txBody>
          <a:bodyPr>
            <a:normAutofit/>
          </a:bodyPr>
          <a:lstStyle>
            <a:lvl1pPr algn="ctr">
              <a:defRPr sz="2400">
                <a:latin typeface="Raleway SemiBold" panose="020B0703030101060003" pitchFamily="34" charset="0"/>
              </a:defRPr>
            </a:lvl1pPr>
          </a:lstStyle>
          <a:p>
            <a:endParaRPr lang="id-ID"/>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838200" y="866775"/>
            <a:ext cx="10515600" cy="190500"/>
          </a:xfrm>
        </p:spPr>
        <p:txBody>
          <a:bodyPr>
            <a:noAutofit/>
          </a:bodyPr>
          <a:lstStyle>
            <a:lvl1pPr marL="0" indent="0" algn="ctr">
              <a:buNone/>
              <a:defRPr sz="1100">
                <a:solidFill>
                  <a:schemeClr val="bg1"/>
                </a:solidFill>
                <a:latin typeface="Raleway Thin" panose="020B0203030101060003" pitchFamily="34" charset="0"/>
              </a:defRPr>
            </a:lvl1pPr>
          </a:lstStyle>
          <a:p>
            <a:pPr lvl="0"/>
            <a:endParaRPr lang="id-ID"/>
          </a:p>
        </p:txBody>
      </p:sp>
      <p:sp>
        <p:nvSpPr>
          <p:cNvPr id="13" name="Picture Placeholder 12">
            <a:extLst>
              <a:ext uri="{FF2B5EF4-FFF2-40B4-BE49-F238E27FC236}">
                <a16:creationId xmlns:a16="http://schemas.microsoft.com/office/drawing/2014/main" id="{EEDD58F7-CA1C-4220-8C72-E80C0A966C53}"/>
              </a:ext>
            </a:extLst>
          </p:cNvPr>
          <p:cNvSpPr>
            <a:spLocks noGrp="1"/>
          </p:cNvSpPr>
          <p:nvPr>
            <p:ph type="pic" sz="quarter" idx="11"/>
          </p:nvPr>
        </p:nvSpPr>
        <p:spPr>
          <a:xfrm>
            <a:off x="3484863" y="1701800"/>
            <a:ext cx="2575611" cy="4384040"/>
          </a:xfrm>
          <a:custGeom>
            <a:avLst/>
            <a:gdLst>
              <a:gd name="connsiteX0" fmla="*/ 0 w 2575611"/>
              <a:gd name="connsiteY0" fmla="*/ 0 h 4384040"/>
              <a:gd name="connsiteX1" fmla="*/ 2575611 w 2575611"/>
              <a:gd name="connsiteY1" fmla="*/ 0 h 4384040"/>
              <a:gd name="connsiteX2" fmla="*/ 2575611 w 2575611"/>
              <a:gd name="connsiteY2" fmla="*/ 4384040 h 4384040"/>
              <a:gd name="connsiteX3" fmla="*/ 0 w 2575611"/>
              <a:gd name="connsiteY3" fmla="*/ 4384040 h 4384040"/>
            </a:gdLst>
            <a:ahLst/>
            <a:cxnLst>
              <a:cxn ang="0">
                <a:pos x="connsiteX0" y="connsiteY0"/>
              </a:cxn>
              <a:cxn ang="0">
                <a:pos x="connsiteX1" y="connsiteY1"/>
              </a:cxn>
              <a:cxn ang="0">
                <a:pos x="connsiteX2" y="connsiteY2"/>
              </a:cxn>
              <a:cxn ang="0">
                <a:pos x="connsiteX3" y="connsiteY3"/>
              </a:cxn>
            </a:cxnLst>
            <a:rect l="l" t="t" r="r" b="b"/>
            <a:pathLst>
              <a:path w="2575611" h="4384040">
                <a:moveTo>
                  <a:pt x="0" y="0"/>
                </a:moveTo>
                <a:lnTo>
                  <a:pt x="2575611" y="0"/>
                </a:lnTo>
                <a:lnTo>
                  <a:pt x="2575611" y="4384040"/>
                </a:lnTo>
                <a:lnTo>
                  <a:pt x="0" y="438404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12" name="Picture Placeholder 11">
            <a:extLst>
              <a:ext uri="{FF2B5EF4-FFF2-40B4-BE49-F238E27FC236}">
                <a16:creationId xmlns:a16="http://schemas.microsoft.com/office/drawing/2014/main" id="{3BBEC9D4-E071-4F7E-8DCE-0080964FE202}"/>
              </a:ext>
            </a:extLst>
          </p:cNvPr>
          <p:cNvSpPr>
            <a:spLocks noGrp="1"/>
          </p:cNvSpPr>
          <p:nvPr>
            <p:ph type="pic" sz="quarter" idx="12"/>
          </p:nvPr>
        </p:nvSpPr>
        <p:spPr>
          <a:xfrm>
            <a:off x="8778189" y="1701800"/>
            <a:ext cx="2575611" cy="4384040"/>
          </a:xfrm>
          <a:custGeom>
            <a:avLst/>
            <a:gdLst>
              <a:gd name="connsiteX0" fmla="*/ 0 w 2575611"/>
              <a:gd name="connsiteY0" fmla="*/ 0 h 4384040"/>
              <a:gd name="connsiteX1" fmla="*/ 2575611 w 2575611"/>
              <a:gd name="connsiteY1" fmla="*/ 0 h 4384040"/>
              <a:gd name="connsiteX2" fmla="*/ 2575611 w 2575611"/>
              <a:gd name="connsiteY2" fmla="*/ 4384040 h 4384040"/>
              <a:gd name="connsiteX3" fmla="*/ 0 w 2575611"/>
              <a:gd name="connsiteY3" fmla="*/ 4384040 h 4384040"/>
            </a:gdLst>
            <a:ahLst/>
            <a:cxnLst>
              <a:cxn ang="0">
                <a:pos x="connsiteX0" y="connsiteY0"/>
              </a:cxn>
              <a:cxn ang="0">
                <a:pos x="connsiteX1" y="connsiteY1"/>
              </a:cxn>
              <a:cxn ang="0">
                <a:pos x="connsiteX2" y="connsiteY2"/>
              </a:cxn>
              <a:cxn ang="0">
                <a:pos x="connsiteX3" y="connsiteY3"/>
              </a:cxn>
            </a:cxnLst>
            <a:rect l="l" t="t" r="r" b="b"/>
            <a:pathLst>
              <a:path w="2575611" h="4384040">
                <a:moveTo>
                  <a:pt x="0" y="0"/>
                </a:moveTo>
                <a:lnTo>
                  <a:pt x="2575611" y="0"/>
                </a:lnTo>
                <a:lnTo>
                  <a:pt x="2575611" y="4384040"/>
                </a:lnTo>
                <a:lnTo>
                  <a:pt x="0" y="438404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274480290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1000" fill="hold"/>
                                        <p:tgtEl>
                                          <p:spTgt spid="13"/>
                                        </p:tgtEl>
                                        <p:attrNameLst>
                                          <p:attrName>ppt_x</p:attrName>
                                        </p:attrNameLst>
                                      </p:cBhvr>
                                      <p:tavLst>
                                        <p:tav tm="0">
                                          <p:val>
                                            <p:strVal val="#ppt_x"/>
                                          </p:val>
                                        </p:tav>
                                        <p:tav tm="100000">
                                          <p:val>
                                            <p:strVal val="#ppt_x"/>
                                          </p:val>
                                        </p:tav>
                                      </p:tavLst>
                                    </p:anim>
                                    <p:anim calcmode="lin" valueType="num">
                                      <p:cBhvr additive="base">
                                        <p:cTn id="16" dur="1000" fill="hold"/>
                                        <p:tgtEl>
                                          <p:spTgt spid="13"/>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100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1000" fill="hold"/>
                                        <p:tgtEl>
                                          <p:spTgt spid="12"/>
                                        </p:tgtEl>
                                        <p:attrNameLst>
                                          <p:attrName>ppt_x</p:attrName>
                                        </p:attrNameLst>
                                      </p:cBhvr>
                                      <p:tavLst>
                                        <p:tav tm="0">
                                          <p:val>
                                            <p:strVal val="#ppt_x"/>
                                          </p:val>
                                        </p:tav>
                                        <p:tav tm="100000">
                                          <p:val>
                                            <p:strVal val="#ppt_x"/>
                                          </p:val>
                                        </p:tav>
                                      </p:tavLst>
                                    </p:anim>
                                    <p:anim calcmode="lin" valueType="num">
                                      <p:cBhvr additive="base">
                                        <p:cTn id="20" dur="10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P spid="13" grpId="0" animBg="1"/>
      <p:bldP spid="12" grpId="0" animBg="1"/>
    </p:bld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4_Basic Layout">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CF4D0B43-A751-4DD9-A579-EFC1416F76AB}"/>
              </a:ext>
            </a:extLst>
          </p:cNvPr>
          <p:cNvSpPr>
            <a:spLocks noGrp="1"/>
          </p:cNvSpPr>
          <p:nvPr>
            <p:ph type="pic" sz="quarter" idx="11"/>
          </p:nvPr>
        </p:nvSpPr>
        <p:spPr>
          <a:xfrm>
            <a:off x="838200" y="1701800"/>
            <a:ext cx="2575611" cy="4384040"/>
          </a:xfrm>
          <a:custGeom>
            <a:avLst/>
            <a:gdLst>
              <a:gd name="connsiteX0" fmla="*/ 0 w 2575611"/>
              <a:gd name="connsiteY0" fmla="*/ 0 h 4384040"/>
              <a:gd name="connsiteX1" fmla="*/ 2575611 w 2575611"/>
              <a:gd name="connsiteY1" fmla="*/ 0 h 4384040"/>
              <a:gd name="connsiteX2" fmla="*/ 2575611 w 2575611"/>
              <a:gd name="connsiteY2" fmla="*/ 4384040 h 4384040"/>
              <a:gd name="connsiteX3" fmla="*/ 0 w 2575611"/>
              <a:gd name="connsiteY3" fmla="*/ 4384040 h 4384040"/>
            </a:gdLst>
            <a:ahLst/>
            <a:cxnLst>
              <a:cxn ang="0">
                <a:pos x="connsiteX0" y="connsiteY0"/>
              </a:cxn>
              <a:cxn ang="0">
                <a:pos x="connsiteX1" y="connsiteY1"/>
              </a:cxn>
              <a:cxn ang="0">
                <a:pos x="connsiteX2" y="connsiteY2"/>
              </a:cxn>
              <a:cxn ang="0">
                <a:pos x="connsiteX3" y="connsiteY3"/>
              </a:cxn>
            </a:cxnLst>
            <a:rect l="l" t="t" r="r" b="b"/>
            <a:pathLst>
              <a:path w="2575611" h="4384040">
                <a:moveTo>
                  <a:pt x="0" y="0"/>
                </a:moveTo>
                <a:lnTo>
                  <a:pt x="2575611" y="0"/>
                </a:lnTo>
                <a:lnTo>
                  <a:pt x="2575611" y="4384040"/>
                </a:lnTo>
                <a:lnTo>
                  <a:pt x="0" y="438404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11" name="Picture Placeholder 10">
            <a:extLst>
              <a:ext uri="{FF2B5EF4-FFF2-40B4-BE49-F238E27FC236}">
                <a16:creationId xmlns:a16="http://schemas.microsoft.com/office/drawing/2014/main" id="{191DBDEB-6D72-4999-98C3-A44E6C587ABF}"/>
              </a:ext>
            </a:extLst>
          </p:cNvPr>
          <p:cNvSpPr>
            <a:spLocks noGrp="1"/>
          </p:cNvSpPr>
          <p:nvPr>
            <p:ph type="pic" sz="quarter" idx="12"/>
          </p:nvPr>
        </p:nvSpPr>
        <p:spPr>
          <a:xfrm>
            <a:off x="6131526" y="1701800"/>
            <a:ext cx="2575611" cy="4384040"/>
          </a:xfrm>
          <a:custGeom>
            <a:avLst/>
            <a:gdLst>
              <a:gd name="connsiteX0" fmla="*/ 0 w 2575611"/>
              <a:gd name="connsiteY0" fmla="*/ 0 h 4384040"/>
              <a:gd name="connsiteX1" fmla="*/ 2575611 w 2575611"/>
              <a:gd name="connsiteY1" fmla="*/ 0 h 4384040"/>
              <a:gd name="connsiteX2" fmla="*/ 2575611 w 2575611"/>
              <a:gd name="connsiteY2" fmla="*/ 4384040 h 4384040"/>
              <a:gd name="connsiteX3" fmla="*/ 0 w 2575611"/>
              <a:gd name="connsiteY3" fmla="*/ 4384040 h 4384040"/>
            </a:gdLst>
            <a:ahLst/>
            <a:cxnLst>
              <a:cxn ang="0">
                <a:pos x="connsiteX0" y="connsiteY0"/>
              </a:cxn>
              <a:cxn ang="0">
                <a:pos x="connsiteX1" y="connsiteY1"/>
              </a:cxn>
              <a:cxn ang="0">
                <a:pos x="connsiteX2" y="connsiteY2"/>
              </a:cxn>
              <a:cxn ang="0">
                <a:pos x="connsiteX3" y="connsiteY3"/>
              </a:cxn>
            </a:cxnLst>
            <a:rect l="l" t="t" r="r" b="b"/>
            <a:pathLst>
              <a:path w="2575611" h="4384040">
                <a:moveTo>
                  <a:pt x="0" y="0"/>
                </a:moveTo>
                <a:lnTo>
                  <a:pt x="2575611" y="0"/>
                </a:lnTo>
                <a:lnTo>
                  <a:pt x="2575611" y="4384040"/>
                </a:lnTo>
                <a:lnTo>
                  <a:pt x="0" y="4384040"/>
                </a:ln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838200" y="365125"/>
            <a:ext cx="10515600" cy="434975"/>
          </a:xfrm>
        </p:spPr>
        <p:txBody>
          <a:bodyPr>
            <a:normAutofit/>
          </a:bodyPr>
          <a:lstStyle>
            <a:lvl1pPr algn="ctr">
              <a:defRPr sz="2400">
                <a:latin typeface="Raleway SemiBold" panose="020B0703030101060003" pitchFamily="34" charset="0"/>
              </a:defRPr>
            </a:lvl1pPr>
          </a:lstStyle>
          <a:p>
            <a:endParaRPr lang="id-ID"/>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838200" y="866775"/>
            <a:ext cx="10515600" cy="190500"/>
          </a:xfrm>
        </p:spPr>
        <p:txBody>
          <a:bodyPr>
            <a:noAutofit/>
          </a:bodyPr>
          <a:lstStyle>
            <a:lvl1pPr marL="0" indent="0" algn="ctr">
              <a:buNone/>
              <a:defRPr sz="1100">
                <a:solidFill>
                  <a:schemeClr val="bg1"/>
                </a:solidFill>
                <a:latin typeface="Raleway Thin" panose="020B0203030101060003" pitchFamily="34" charset="0"/>
              </a:defRPr>
            </a:lvl1pPr>
          </a:lstStyle>
          <a:p>
            <a:pPr lvl="0"/>
            <a:endParaRPr lang="id-ID"/>
          </a:p>
        </p:txBody>
      </p:sp>
    </p:spTree>
    <p:extLst>
      <p:ext uri="{BB962C8B-B14F-4D97-AF65-F5344CB8AC3E}">
        <p14:creationId xmlns:p14="http://schemas.microsoft.com/office/powerpoint/2010/main" val="262621400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25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1000" fill="hold"/>
                                        <p:tgtEl>
                                          <p:spTgt spid="10"/>
                                        </p:tgtEl>
                                        <p:attrNameLst>
                                          <p:attrName>ppt_x</p:attrName>
                                        </p:attrNameLst>
                                      </p:cBhvr>
                                      <p:tavLst>
                                        <p:tav tm="0">
                                          <p:val>
                                            <p:strVal val="#ppt_x"/>
                                          </p:val>
                                        </p:tav>
                                        <p:tav tm="100000">
                                          <p:val>
                                            <p:strVal val="#ppt_x"/>
                                          </p:val>
                                        </p:tav>
                                      </p:tavLst>
                                    </p:anim>
                                    <p:anim calcmode="lin" valueType="num">
                                      <p:cBhvr additive="base">
                                        <p:cTn id="16" dur="1000" fill="hold"/>
                                        <p:tgtEl>
                                          <p:spTgt spid="10"/>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75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1000" fill="hold"/>
                                        <p:tgtEl>
                                          <p:spTgt spid="11"/>
                                        </p:tgtEl>
                                        <p:attrNameLst>
                                          <p:attrName>ppt_x</p:attrName>
                                        </p:attrNameLst>
                                      </p:cBhvr>
                                      <p:tavLst>
                                        <p:tav tm="0">
                                          <p:val>
                                            <p:strVal val="#ppt_x"/>
                                          </p:val>
                                        </p:tav>
                                        <p:tav tm="100000">
                                          <p:val>
                                            <p:strVal val="#ppt_x"/>
                                          </p:val>
                                        </p:tav>
                                      </p:tavLst>
                                    </p:anim>
                                    <p:anim calcmode="lin" valueType="num">
                                      <p:cBhvr additive="base">
                                        <p:cTn id="20" dur="10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1_Basic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838200" y="365125"/>
            <a:ext cx="10515600" cy="434975"/>
          </a:xfrm>
        </p:spPr>
        <p:txBody>
          <a:bodyPr>
            <a:normAutofit/>
          </a:bodyPr>
          <a:lstStyle>
            <a:lvl1pPr algn="ctr">
              <a:defRPr sz="2400">
                <a:latin typeface="Raleway SemiBold" panose="020B0703030101060003" pitchFamily="34" charset="0"/>
              </a:defRPr>
            </a:lvl1pPr>
          </a:lstStyle>
          <a:p>
            <a:endParaRPr lang="id-ID"/>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838200" y="866775"/>
            <a:ext cx="10515600" cy="190500"/>
          </a:xfrm>
        </p:spPr>
        <p:txBody>
          <a:bodyPr>
            <a:noAutofit/>
          </a:bodyPr>
          <a:lstStyle>
            <a:lvl1pPr marL="0" indent="0" algn="ctr">
              <a:buNone/>
              <a:defRPr sz="1100">
                <a:solidFill>
                  <a:schemeClr val="bg1"/>
                </a:solidFill>
                <a:latin typeface="Raleway Thin" panose="020B0203030101060003" pitchFamily="34" charset="0"/>
              </a:defRPr>
            </a:lvl1pPr>
          </a:lstStyle>
          <a:p>
            <a:pPr lvl="0"/>
            <a:endParaRPr lang="id-ID"/>
          </a:p>
        </p:txBody>
      </p:sp>
      <p:sp>
        <p:nvSpPr>
          <p:cNvPr id="6" name="Picture Placeholder 5">
            <a:extLst>
              <a:ext uri="{FF2B5EF4-FFF2-40B4-BE49-F238E27FC236}">
                <a16:creationId xmlns:a16="http://schemas.microsoft.com/office/drawing/2014/main" id="{00D21411-0C5C-4F00-8733-E441FF527773}"/>
              </a:ext>
            </a:extLst>
          </p:cNvPr>
          <p:cNvSpPr>
            <a:spLocks noGrp="1"/>
          </p:cNvSpPr>
          <p:nvPr>
            <p:ph type="pic" sz="quarter" idx="11"/>
          </p:nvPr>
        </p:nvSpPr>
        <p:spPr>
          <a:xfrm>
            <a:off x="5057775" y="1914525"/>
            <a:ext cx="2076450" cy="2076450"/>
          </a:xfrm>
          <a:custGeom>
            <a:avLst/>
            <a:gdLst>
              <a:gd name="connsiteX0" fmla="*/ 1038225 w 2076450"/>
              <a:gd name="connsiteY0" fmla="*/ 0 h 2076450"/>
              <a:gd name="connsiteX1" fmla="*/ 2076450 w 2076450"/>
              <a:gd name="connsiteY1" fmla="*/ 1038225 h 2076450"/>
              <a:gd name="connsiteX2" fmla="*/ 1038225 w 2076450"/>
              <a:gd name="connsiteY2" fmla="*/ 2076450 h 2076450"/>
              <a:gd name="connsiteX3" fmla="*/ 0 w 2076450"/>
              <a:gd name="connsiteY3" fmla="*/ 1038225 h 2076450"/>
              <a:gd name="connsiteX4" fmla="*/ 1038225 w 2076450"/>
              <a:gd name="connsiteY4" fmla="*/ 0 h 2076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6450" h="2076450">
                <a:moveTo>
                  <a:pt x="1038225" y="0"/>
                </a:moveTo>
                <a:cubicBezTo>
                  <a:pt x="1611621" y="0"/>
                  <a:pt x="2076450" y="464829"/>
                  <a:pt x="2076450" y="1038225"/>
                </a:cubicBezTo>
                <a:cubicBezTo>
                  <a:pt x="2076450" y="1611621"/>
                  <a:pt x="1611621" y="2076450"/>
                  <a:pt x="1038225" y="2076450"/>
                </a:cubicBezTo>
                <a:cubicBezTo>
                  <a:pt x="464829" y="2076450"/>
                  <a:pt x="0" y="1611621"/>
                  <a:pt x="0" y="1038225"/>
                </a:cubicBezTo>
                <a:cubicBezTo>
                  <a:pt x="0" y="464829"/>
                  <a:pt x="464829" y="0"/>
                  <a:pt x="1038225" y="0"/>
                </a:cubicBezTo>
                <a:close/>
              </a:path>
            </a:pathLst>
          </a:custGeom>
          <a:pattFill prst="pct8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3191195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750" fill="hold"/>
                                        <p:tgtEl>
                                          <p:spTgt spid="6"/>
                                        </p:tgtEl>
                                        <p:attrNameLst>
                                          <p:attrName>ppt_x</p:attrName>
                                        </p:attrNameLst>
                                      </p:cBhvr>
                                      <p:tavLst>
                                        <p:tav tm="0">
                                          <p:val>
                                            <p:strVal val="#ppt_x"/>
                                          </p:val>
                                        </p:tav>
                                        <p:tav tm="100000">
                                          <p:val>
                                            <p:strVal val="#ppt_x"/>
                                          </p:val>
                                        </p:tav>
                                      </p:tavLst>
                                    </p:anim>
                                    <p:anim calcmode="lin" valueType="num">
                                      <p:cBhvr additive="base">
                                        <p:cTn id="16" dur="75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P spid="6" grpId="0" animBg="1"/>
    </p:bldLst>
  </p:timing>
</p:sldLayout>
</file>

<file path=ppt/slideMasters/_rels/slideMaster1.xml.rels><?xml version="1.0" encoding="UTF-8" standalone="yes"?>
<Relationships xmlns="http://schemas.openxmlformats.org/package/2006/relationships"><Relationship Id="rId117" Type="http://schemas.openxmlformats.org/officeDocument/2006/relationships/slideLayout" Target="../slideLayouts/slideLayout117.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63" Type="http://schemas.openxmlformats.org/officeDocument/2006/relationships/slideLayout" Target="../slideLayouts/slideLayout63.xml"/><Relationship Id="rId84" Type="http://schemas.openxmlformats.org/officeDocument/2006/relationships/slideLayout" Target="../slideLayouts/slideLayout84.xml"/><Relationship Id="rId138" Type="http://schemas.openxmlformats.org/officeDocument/2006/relationships/slideLayout" Target="../slideLayouts/slideLayout138.xml"/><Relationship Id="rId159" Type="http://schemas.openxmlformats.org/officeDocument/2006/relationships/slideLayout" Target="../slideLayouts/slideLayout159.xml"/><Relationship Id="rId170" Type="http://schemas.openxmlformats.org/officeDocument/2006/relationships/slideLayout" Target="../slideLayouts/slideLayout170.xml"/><Relationship Id="rId191" Type="http://schemas.openxmlformats.org/officeDocument/2006/relationships/slideLayout" Target="../slideLayouts/slideLayout191.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53" Type="http://schemas.openxmlformats.org/officeDocument/2006/relationships/slideLayout" Target="../slideLayouts/slideLayout53.xml"/><Relationship Id="rId74" Type="http://schemas.openxmlformats.org/officeDocument/2006/relationships/slideLayout" Target="../slideLayouts/slideLayout74.xml"/><Relationship Id="rId128" Type="http://schemas.openxmlformats.org/officeDocument/2006/relationships/slideLayout" Target="../slideLayouts/slideLayout128.xml"/><Relationship Id="rId149" Type="http://schemas.openxmlformats.org/officeDocument/2006/relationships/slideLayout" Target="../slideLayouts/slideLayout149.xml"/><Relationship Id="rId5" Type="http://schemas.openxmlformats.org/officeDocument/2006/relationships/slideLayout" Target="../slideLayouts/slideLayout5.xml"/><Relationship Id="rId95" Type="http://schemas.openxmlformats.org/officeDocument/2006/relationships/slideLayout" Target="../slideLayouts/slideLayout95.xml"/><Relationship Id="rId160" Type="http://schemas.openxmlformats.org/officeDocument/2006/relationships/slideLayout" Target="../slideLayouts/slideLayout160.xml"/><Relationship Id="rId181" Type="http://schemas.openxmlformats.org/officeDocument/2006/relationships/slideLayout" Target="../slideLayouts/slideLayout181.xml"/><Relationship Id="rId22" Type="http://schemas.openxmlformats.org/officeDocument/2006/relationships/slideLayout" Target="../slideLayouts/slideLayout22.xml"/><Relationship Id="rId43" Type="http://schemas.openxmlformats.org/officeDocument/2006/relationships/slideLayout" Target="../slideLayouts/slideLayout43.xml"/><Relationship Id="rId64" Type="http://schemas.openxmlformats.org/officeDocument/2006/relationships/slideLayout" Target="../slideLayouts/slideLayout64.xml"/><Relationship Id="rId118" Type="http://schemas.openxmlformats.org/officeDocument/2006/relationships/slideLayout" Target="../slideLayouts/slideLayout118.xml"/><Relationship Id="rId139" Type="http://schemas.openxmlformats.org/officeDocument/2006/relationships/slideLayout" Target="../slideLayouts/slideLayout139.xml"/><Relationship Id="rId85" Type="http://schemas.openxmlformats.org/officeDocument/2006/relationships/slideLayout" Target="../slideLayouts/slideLayout85.xml"/><Relationship Id="rId150" Type="http://schemas.openxmlformats.org/officeDocument/2006/relationships/slideLayout" Target="../slideLayouts/slideLayout150.xml"/><Relationship Id="rId171" Type="http://schemas.openxmlformats.org/officeDocument/2006/relationships/slideLayout" Target="../slideLayouts/slideLayout171.xml"/><Relationship Id="rId192" Type="http://schemas.openxmlformats.org/officeDocument/2006/relationships/slideLayout" Target="../slideLayouts/slideLayout192.xml"/><Relationship Id="rId12" Type="http://schemas.openxmlformats.org/officeDocument/2006/relationships/slideLayout" Target="../slideLayouts/slideLayout12.xml"/><Relationship Id="rId33" Type="http://schemas.openxmlformats.org/officeDocument/2006/relationships/slideLayout" Target="../slideLayouts/slideLayout33.xml"/><Relationship Id="rId108" Type="http://schemas.openxmlformats.org/officeDocument/2006/relationships/slideLayout" Target="../slideLayouts/slideLayout108.xml"/><Relationship Id="rId129" Type="http://schemas.openxmlformats.org/officeDocument/2006/relationships/slideLayout" Target="../slideLayouts/slideLayout129.xml"/><Relationship Id="rId54" Type="http://schemas.openxmlformats.org/officeDocument/2006/relationships/slideLayout" Target="../slideLayouts/slideLayout54.xml"/><Relationship Id="rId75" Type="http://schemas.openxmlformats.org/officeDocument/2006/relationships/slideLayout" Target="../slideLayouts/slideLayout75.xml"/><Relationship Id="rId96" Type="http://schemas.openxmlformats.org/officeDocument/2006/relationships/slideLayout" Target="../slideLayouts/slideLayout96.xml"/><Relationship Id="rId140" Type="http://schemas.openxmlformats.org/officeDocument/2006/relationships/slideLayout" Target="../slideLayouts/slideLayout140.xml"/><Relationship Id="rId161" Type="http://schemas.openxmlformats.org/officeDocument/2006/relationships/slideLayout" Target="../slideLayouts/slideLayout161.xml"/><Relationship Id="rId182" Type="http://schemas.openxmlformats.org/officeDocument/2006/relationships/slideLayout" Target="../slideLayouts/slideLayout182.xml"/><Relationship Id="rId6" Type="http://schemas.openxmlformats.org/officeDocument/2006/relationships/slideLayout" Target="../slideLayouts/slideLayout6.xml"/><Relationship Id="rId23" Type="http://schemas.openxmlformats.org/officeDocument/2006/relationships/slideLayout" Target="../slideLayouts/slideLayout23.xml"/><Relationship Id="rId119" Type="http://schemas.openxmlformats.org/officeDocument/2006/relationships/slideLayout" Target="../slideLayouts/slideLayout119.xml"/><Relationship Id="rId44" Type="http://schemas.openxmlformats.org/officeDocument/2006/relationships/slideLayout" Target="../slideLayouts/slideLayout44.xml"/><Relationship Id="rId65" Type="http://schemas.openxmlformats.org/officeDocument/2006/relationships/slideLayout" Target="../slideLayouts/slideLayout65.xml"/><Relationship Id="rId86" Type="http://schemas.openxmlformats.org/officeDocument/2006/relationships/slideLayout" Target="../slideLayouts/slideLayout86.xml"/><Relationship Id="rId130" Type="http://schemas.openxmlformats.org/officeDocument/2006/relationships/slideLayout" Target="../slideLayouts/slideLayout130.xml"/><Relationship Id="rId151" Type="http://schemas.openxmlformats.org/officeDocument/2006/relationships/slideLayout" Target="../slideLayouts/slideLayout151.xml"/><Relationship Id="rId172" Type="http://schemas.openxmlformats.org/officeDocument/2006/relationships/slideLayout" Target="../slideLayouts/slideLayout172.xml"/><Relationship Id="rId193" Type="http://schemas.openxmlformats.org/officeDocument/2006/relationships/slideLayout" Target="../slideLayouts/slideLayout193.xml"/><Relationship Id="rId13" Type="http://schemas.openxmlformats.org/officeDocument/2006/relationships/slideLayout" Target="../slideLayouts/slideLayout13.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20" Type="http://schemas.openxmlformats.org/officeDocument/2006/relationships/slideLayout" Target="../slideLayouts/slideLayout120.xml"/><Relationship Id="rId141" Type="http://schemas.openxmlformats.org/officeDocument/2006/relationships/slideLayout" Target="../slideLayouts/slideLayout141.xml"/><Relationship Id="rId7" Type="http://schemas.openxmlformats.org/officeDocument/2006/relationships/slideLayout" Target="../slideLayouts/slideLayout7.xml"/><Relationship Id="rId162" Type="http://schemas.openxmlformats.org/officeDocument/2006/relationships/slideLayout" Target="../slideLayouts/slideLayout162.xml"/><Relationship Id="rId183" Type="http://schemas.openxmlformats.org/officeDocument/2006/relationships/slideLayout" Target="../slideLayouts/slideLayout183.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110" Type="http://schemas.openxmlformats.org/officeDocument/2006/relationships/slideLayout" Target="../slideLayouts/slideLayout110.xml"/><Relationship Id="rId115" Type="http://schemas.openxmlformats.org/officeDocument/2006/relationships/slideLayout" Target="../slideLayouts/slideLayout115.xml"/><Relationship Id="rId131" Type="http://schemas.openxmlformats.org/officeDocument/2006/relationships/slideLayout" Target="../slideLayouts/slideLayout131.xml"/><Relationship Id="rId136" Type="http://schemas.openxmlformats.org/officeDocument/2006/relationships/slideLayout" Target="../slideLayouts/slideLayout136.xml"/><Relationship Id="rId157" Type="http://schemas.openxmlformats.org/officeDocument/2006/relationships/slideLayout" Target="../slideLayouts/slideLayout157.xml"/><Relationship Id="rId178" Type="http://schemas.openxmlformats.org/officeDocument/2006/relationships/slideLayout" Target="../slideLayouts/slideLayout178.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52" Type="http://schemas.openxmlformats.org/officeDocument/2006/relationships/slideLayout" Target="../slideLayouts/slideLayout152.xml"/><Relationship Id="rId173" Type="http://schemas.openxmlformats.org/officeDocument/2006/relationships/slideLayout" Target="../slideLayouts/slideLayout173.xml"/><Relationship Id="rId194" Type="http://schemas.openxmlformats.org/officeDocument/2006/relationships/slideLayout" Target="../slideLayouts/slideLayout194.xml"/><Relationship Id="rId199" Type="http://schemas.openxmlformats.org/officeDocument/2006/relationships/slideLayout" Target="../slideLayouts/slideLayout199.xml"/><Relationship Id="rId203" Type="http://schemas.openxmlformats.org/officeDocument/2006/relationships/image" Target="../media/image2.png"/><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126" Type="http://schemas.openxmlformats.org/officeDocument/2006/relationships/slideLayout" Target="../slideLayouts/slideLayout126.xml"/><Relationship Id="rId147" Type="http://schemas.openxmlformats.org/officeDocument/2006/relationships/slideLayout" Target="../slideLayouts/slideLayout147.xml"/><Relationship Id="rId168" Type="http://schemas.openxmlformats.org/officeDocument/2006/relationships/slideLayout" Target="../slideLayouts/slideLayout16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121" Type="http://schemas.openxmlformats.org/officeDocument/2006/relationships/slideLayout" Target="../slideLayouts/slideLayout121.xml"/><Relationship Id="rId142" Type="http://schemas.openxmlformats.org/officeDocument/2006/relationships/slideLayout" Target="../slideLayouts/slideLayout142.xml"/><Relationship Id="rId163" Type="http://schemas.openxmlformats.org/officeDocument/2006/relationships/slideLayout" Target="../slideLayouts/slideLayout163.xml"/><Relationship Id="rId184" Type="http://schemas.openxmlformats.org/officeDocument/2006/relationships/slideLayout" Target="../slideLayouts/slideLayout184.xml"/><Relationship Id="rId189" Type="http://schemas.openxmlformats.org/officeDocument/2006/relationships/slideLayout" Target="../slideLayouts/slideLayout189.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116" Type="http://schemas.openxmlformats.org/officeDocument/2006/relationships/slideLayout" Target="../slideLayouts/slideLayout116.xml"/><Relationship Id="rId137" Type="http://schemas.openxmlformats.org/officeDocument/2006/relationships/slideLayout" Target="../slideLayouts/slideLayout137.xml"/><Relationship Id="rId158" Type="http://schemas.openxmlformats.org/officeDocument/2006/relationships/slideLayout" Target="../slideLayouts/slideLayout158.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111" Type="http://schemas.openxmlformats.org/officeDocument/2006/relationships/slideLayout" Target="../slideLayouts/slideLayout111.xml"/><Relationship Id="rId132" Type="http://schemas.openxmlformats.org/officeDocument/2006/relationships/slideLayout" Target="../slideLayouts/slideLayout132.xml"/><Relationship Id="rId153" Type="http://schemas.openxmlformats.org/officeDocument/2006/relationships/slideLayout" Target="../slideLayouts/slideLayout153.xml"/><Relationship Id="rId174" Type="http://schemas.openxmlformats.org/officeDocument/2006/relationships/slideLayout" Target="../slideLayouts/slideLayout174.xml"/><Relationship Id="rId179" Type="http://schemas.openxmlformats.org/officeDocument/2006/relationships/slideLayout" Target="../slideLayouts/slideLayout179.xml"/><Relationship Id="rId195" Type="http://schemas.openxmlformats.org/officeDocument/2006/relationships/slideLayout" Target="../slideLayouts/slideLayout195.xml"/><Relationship Id="rId190" Type="http://schemas.openxmlformats.org/officeDocument/2006/relationships/slideLayout" Target="../slideLayouts/slideLayout190.xml"/><Relationship Id="rId15" Type="http://schemas.openxmlformats.org/officeDocument/2006/relationships/slideLayout" Target="../slideLayouts/slideLayout15.xml"/><Relationship Id="rId36" Type="http://schemas.openxmlformats.org/officeDocument/2006/relationships/slideLayout" Target="../slideLayouts/slideLayout36.xml"/><Relationship Id="rId57" Type="http://schemas.openxmlformats.org/officeDocument/2006/relationships/slideLayout" Target="../slideLayouts/slideLayout57.xml"/><Relationship Id="rId106" Type="http://schemas.openxmlformats.org/officeDocument/2006/relationships/slideLayout" Target="../slideLayouts/slideLayout106.xml"/><Relationship Id="rId127" Type="http://schemas.openxmlformats.org/officeDocument/2006/relationships/slideLayout" Target="../slideLayouts/slideLayout12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52" Type="http://schemas.openxmlformats.org/officeDocument/2006/relationships/slideLayout" Target="../slideLayouts/slideLayout52.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122" Type="http://schemas.openxmlformats.org/officeDocument/2006/relationships/slideLayout" Target="../slideLayouts/slideLayout122.xml"/><Relationship Id="rId143" Type="http://schemas.openxmlformats.org/officeDocument/2006/relationships/slideLayout" Target="../slideLayouts/slideLayout143.xml"/><Relationship Id="rId148" Type="http://schemas.openxmlformats.org/officeDocument/2006/relationships/slideLayout" Target="../slideLayouts/slideLayout148.xml"/><Relationship Id="rId164" Type="http://schemas.openxmlformats.org/officeDocument/2006/relationships/slideLayout" Target="../slideLayouts/slideLayout164.xml"/><Relationship Id="rId169" Type="http://schemas.openxmlformats.org/officeDocument/2006/relationships/slideLayout" Target="../slideLayouts/slideLayout169.xml"/><Relationship Id="rId185" Type="http://schemas.openxmlformats.org/officeDocument/2006/relationships/slideLayout" Target="../slideLayouts/slideLayout185.xml"/><Relationship Id="rId4" Type="http://schemas.openxmlformats.org/officeDocument/2006/relationships/slideLayout" Target="../slideLayouts/slideLayout4.xml"/><Relationship Id="rId9" Type="http://schemas.openxmlformats.org/officeDocument/2006/relationships/slideLayout" Target="../slideLayouts/slideLayout9.xml"/><Relationship Id="rId180" Type="http://schemas.openxmlformats.org/officeDocument/2006/relationships/slideLayout" Target="../slideLayouts/slideLayout180.xml"/><Relationship Id="rId26" Type="http://schemas.openxmlformats.org/officeDocument/2006/relationships/slideLayout" Target="../slideLayouts/slideLayout26.xml"/><Relationship Id="rId47" Type="http://schemas.openxmlformats.org/officeDocument/2006/relationships/slideLayout" Target="../slideLayouts/slideLayout47.xml"/><Relationship Id="rId68" Type="http://schemas.openxmlformats.org/officeDocument/2006/relationships/slideLayout" Target="../slideLayouts/slideLayout68.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33" Type="http://schemas.openxmlformats.org/officeDocument/2006/relationships/slideLayout" Target="../slideLayouts/slideLayout133.xml"/><Relationship Id="rId154" Type="http://schemas.openxmlformats.org/officeDocument/2006/relationships/slideLayout" Target="../slideLayouts/slideLayout154.xml"/><Relationship Id="rId175" Type="http://schemas.openxmlformats.org/officeDocument/2006/relationships/slideLayout" Target="../slideLayouts/slideLayout175.xml"/><Relationship Id="rId196" Type="http://schemas.openxmlformats.org/officeDocument/2006/relationships/slideLayout" Target="../slideLayouts/slideLayout196.xml"/><Relationship Id="rId200" Type="http://schemas.openxmlformats.org/officeDocument/2006/relationships/slideLayout" Target="../slideLayouts/slideLayout200.xml"/><Relationship Id="rId16" Type="http://schemas.openxmlformats.org/officeDocument/2006/relationships/slideLayout" Target="../slideLayouts/slideLayout16.xml"/><Relationship Id="rId37" Type="http://schemas.openxmlformats.org/officeDocument/2006/relationships/slideLayout" Target="../slideLayouts/slideLayout37.xml"/><Relationship Id="rId58" Type="http://schemas.openxmlformats.org/officeDocument/2006/relationships/slideLayout" Target="../slideLayouts/slideLayout58.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123" Type="http://schemas.openxmlformats.org/officeDocument/2006/relationships/slideLayout" Target="../slideLayouts/slideLayout123.xml"/><Relationship Id="rId144" Type="http://schemas.openxmlformats.org/officeDocument/2006/relationships/slideLayout" Target="../slideLayouts/slideLayout144.xml"/><Relationship Id="rId90" Type="http://schemas.openxmlformats.org/officeDocument/2006/relationships/slideLayout" Target="../slideLayouts/slideLayout90.xml"/><Relationship Id="rId165" Type="http://schemas.openxmlformats.org/officeDocument/2006/relationships/slideLayout" Target="../slideLayouts/slideLayout165.xml"/><Relationship Id="rId186" Type="http://schemas.openxmlformats.org/officeDocument/2006/relationships/slideLayout" Target="../slideLayouts/slideLayout186.xml"/><Relationship Id="rId27" Type="http://schemas.openxmlformats.org/officeDocument/2006/relationships/slideLayout" Target="../slideLayouts/slideLayout27.xml"/><Relationship Id="rId48" Type="http://schemas.openxmlformats.org/officeDocument/2006/relationships/slideLayout" Target="../slideLayouts/slideLayout48.xml"/><Relationship Id="rId69" Type="http://schemas.openxmlformats.org/officeDocument/2006/relationships/slideLayout" Target="../slideLayouts/slideLayout69.xml"/><Relationship Id="rId113" Type="http://schemas.openxmlformats.org/officeDocument/2006/relationships/slideLayout" Target="../slideLayouts/slideLayout113.xml"/><Relationship Id="rId134" Type="http://schemas.openxmlformats.org/officeDocument/2006/relationships/slideLayout" Target="../slideLayouts/slideLayout134.xml"/><Relationship Id="rId80" Type="http://schemas.openxmlformats.org/officeDocument/2006/relationships/slideLayout" Target="../slideLayouts/slideLayout80.xml"/><Relationship Id="rId155" Type="http://schemas.openxmlformats.org/officeDocument/2006/relationships/slideLayout" Target="../slideLayouts/slideLayout155.xml"/><Relationship Id="rId176" Type="http://schemas.openxmlformats.org/officeDocument/2006/relationships/slideLayout" Target="../slideLayouts/slideLayout176.xml"/><Relationship Id="rId197" Type="http://schemas.openxmlformats.org/officeDocument/2006/relationships/slideLayout" Target="../slideLayouts/slideLayout197.xml"/><Relationship Id="rId201" Type="http://schemas.openxmlformats.org/officeDocument/2006/relationships/theme" Target="../theme/theme1.xml"/><Relationship Id="rId17" Type="http://schemas.openxmlformats.org/officeDocument/2006/relationships/slideLayout" Target="../slideLayouts/slideLayout17.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24" Type="http://schemas.openxmlformats.org/officeDocument/2006/relationships/slideLayout" Target="../slideLayouts/slideLayout124.xml"/><Relationship Id="rId70" Type="http://schemas.openxmlformats.org/officeDocument/2006/relationships/slideLayout" Target="../slideLayouts/slideLayout70.xml"/><Relationship Id="rId91" Type="http://schemas.openxmlformats.org/officeDocument/2006/relationships/slideLayout" Target="../slideLayouts/slideLayout91.xml"/><Relationship Id="rId145" Type="http://schemas.openxmlformats.org/officeDocument/2006/relationships/slideLayout" Target="../slideLayouts/slideLayout145.xml"/><Relationship Id="rId166" Type="http://schemas.openxmlformats.org/officeDocument/2006/relationships/slideLayout" Target="../slideLayouts/slideLayout166.xml"/><Relationship Id="rId187" Type="http://schemas.openxmlformats.org/officeDocument/2006/relationships/slideLayout" Target="../slideLayouts/slideLayout187.xml"/><Relationship Id="rId1" Type="http://schemas.openxmlformats.org/officeDocument/2006/relationships/slideLayout" Target="../slideLayouts/slideLayout1.xml"/><Relationship Id="rId28" Type="http://schemas.openxmlformats.org/officeDocument/2006/relationships/slideLayout" Target="../slideLayouts/slideLayout28.xml"/><Relationship Id="rId49" Type="http://schemas.openxmlformats.org/officeDocument/2006/relationships/slideLayout" Target="../slideLayouts/slideLayout49.xml"/><Relationship Id="rId114" Type="http://schemas.openxmlformats.org/officeDocument/2006/relationships/slideLayout" Target="../slideLayouts/slideLayout114.xml"/><Relationship Id="rId60" Type="http://schemas.openxmlformats.org/officeDocument/2006/relationships/slideLayout" Target="../slideLayouts/slideLayout60.xml"/><Relationship Id="rId81" Type="http://schemas.openxmlformats.org/officeDocument/2006/relationships/slideLayout" Target="../slideLayouts/slideLayout81.xml"/><Relationship Id="rId135" Type="http://schemas.openxmlformats.org/officeDocument/2006/relationships/slideLayout" Target="../slideLayouts/slideLayout135.xml"/><Relationship Id="rId156" Type="http://schemas.openxmlformats.org/officeDocument/2006/relationships/slideLayout" Target="../slideLayouts/slideLayout156.xml"/><Relationship Id="rId177" Type="http://schemas.openxmlformats.org/officeDocument/2006/relationships/slideLayout" Target="../slideLayouts/slideLayout177.xml"/><Relationship Id="rId198" Type="http://schemas.openxmlformats.org/officeDocument/2006/relationships/slideLayout" Target="../slideLayouts/slideLayout198.xml"/><Relationship Id="rId202" Type="http://schemas.openxmlformats.org/officeDocument/2006/relationships/image" Target="../media/image1.png"/><Relationship Id="rId18" Type="http://schemas.openxmlformats.org/officeDocument/2006/relationships/slideLayout" Target="../slideLayouts/slideLayout18.xml"/><Relationship Id="rId39" Type="http://schemas.openxmlformats.org/officeDocument/2006/relationships/slideLayout" Target="../slideLayouts/slideLayout39.xml"/><Relationship Id="rId50" Type="http://schemas.openxmlformats.org/officeDocument/2006/relationships/slideLayout" Target="../slideLayouts/slideLayout50.xml"/><Relationship Id="rId104" Type="http://schemas.openxmlformats.org/officeDocument/2006/relationships/slideLayout" Target="../slideLayouts/slideLayout104.xml"/><Relationship Id="rId125" Type="http://schemas.openxmlformats.org/officeDocument/2006/relationships/slideLayout" Target="../slideLayouts/slideLayout125.xml"/><Relationship Id="rId146" Type="http://schemas.openxmlformats.org/officeDocument/2006/relationships/slideLayout" Target="../slideLayouts/slideLayout146.xml"/><Relationship Id="rId167" Type="http://schemas.openxmlformats.org/officeDocument/2006/relationships/slideLayout" Target="../slideLayouts/slideLayout167.xml"/><Relationship Id="rId188" Type="http://schemas.openxmlformats.org/officeDocument/2006/relationships/slideLayout" Target="../slideLayouts/slideLayout188.xml"/><Relationship Id="rId71" Type="http://schemas.openxmlformats.org/officeDocument/2006/relationships/slideLayout" Target="../slideLayouts/slideLayout71.xml"/><Relationship Id="rId92" Type="http://schemas.openxmlformats.org/officeDocument/2006/relationships/slideLayout" Target="../slideLayouts/slideLayout9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black">
      <p:bgPr>
        <a:solidFill>
          <a:srgbClr val="081F40"/>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ECF7288-4510-47A2-B594-5FE37F00555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id-ID"/>
          </a:p>
        </p:txBody>
      </p:sp>
      <p:sp>
        <p:nvSpPr>
          <p:cNvPr id="3" name="Text Placeholder 2">
            <a:extLst>
              <a:ext uri="{FF2B5EF4-FFF2-40B4-BE49-F238E27FC236}">
                <a16:creationId xmlns:a16="http://schemas.microsoft.com/office/drawing/2014/main" id="{7AE5CCB2-BBA2-4BB4-AB98-653D5D236B2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id-ID"/>
          </a:p>
        </p:txBody>
      </p:sp>
      <p:pic>
        <p:nvPicPr>
          <p:cNvPr id="7" name="Picture 6" descr="A close up of a logo&#10;&#10;Description automatically generated">
            <a:extLst>
              <a:ext uri="{FF2B5EF4-FFF2-40B4-BE49-F238E27FC236}">
                <a16:creationId xmlns:a16="http://schemas.microsoft.com/office/drawing/2014/main" id="{9596E675-5905-C742-A98D-47CA5F092BC1}"/>
              </a:ext>
            </a:extLst>
          </p:cNvPr>
          <p:cNvPicPr>
            <a:picLocks noChangeAspect="1"/>
          </p:cNvPicPr>
          <p:nvPr userDrawn="1"/>
        </p:nvPicPr>
        <p:blipFill rotWithShape="1">
          <a:blip r:embed="rId202" cstate="print">
            <a:extLst>
              <a:ext uri="{28A0092B-C50C-407E-A947-70E740481C1C}">
                <a14:useLocalDpi xmlns:a14="http://schemas.microsoft.com/office/drawing/2010/main" val="0"/>
              </a:ext>
            </a:extLst>
          </a:blip>
          <a:srcRect l="84208"/>
          <a:stretch/>
        </p:blipFill>
        <p:spPr>
          <a:xfrm>
            <a:off x="11033056" y="165768"/>
            <a:ext cx="1001781" cy="1371454"/>
          </a:xfrm>
          <a:prstGeom prst="rect">
            <a:avLst/>
          </a:prstGeom>
        </p:spPr>
      </p:pic>
      <p:sp>
        <p:nvSpPr>
          <p:cNvPr id="8" name="Rectangle 7">
            <a:extLst>
              <a:ext uri="{FF2B5EF4-FFF2-40B4-BE49-F238E27FC236}">
                <a16:creationId xmlns:a16="http://schemas.microsoft.com/office/drawing/2014/main" id="{32F3826F-A512-B34D-9FDC-3A9156D9C66E}"/>
              </a:ext>
            </a:extLst>
          </p:cNvPr>
          <p:cNvSpPr/>
          <p:nvPr userDrawn="1"/>
        </p:nvSpPr>
        <p:spPr>
          <a:xfrm>
            <a:off x="317500" y="6362735"/>
            <a:ext cx="10340974" cy="144000"/>
          </a:xfrm>
          <a:prstGeom prst="rect">
            <a:avLst/>
          </a:prstGeom>
          <a:gradFill>
            <a:gsLst>
              <a:gs pos="0">
                <a:schemeClr val="accent1">
                  <a:lumMod val="5000"/>
                  <a:lumOff val="95000"/>
                </a:schemeClr>
              </a:gs>
              <a:gs pos="100000">
                <a:srgbClr val="0070C0"/>
              </a:gs>
            </a:gsLst>
            <a:lin ang="6600000" scaled="0"/>
          </a:gradFill>
          <a:ln>
            <a:noFill/>
          </a:ln>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GB" sz="1800" b="0" i="0" u="none" strike="noStrike" cap="none" normalizeH="0" baseline="0">
              <a:ln>
                <a:noFill/>
              </a:ln>
              <a:solidFill>
                <a:schemeClr val="tx1"/>
              </a:solidFill>
              <a:effectLst/>
              <a:latin typeface="Imago" pitchFamily="2" charset="0"/>
            </a:endParaRPr>
          </a:p>
        </p:txBody>
      </p:sp>
      <p:pic>
        <p:nvPicPr>
          <p:cNvPr id="9" name="Picture 8" descr="A close up of a logo&#10;&#10;Description automatically generated">
            <a:extLst>
              <a:ext uri="{FF2B5EF4-FFF2-40B4-BE49-F238E27FC236}">
                <a16:creationId xmlns:a16="http://schemas.microsoft.com/office/drawing/2014/main" id="{E1280438-F10B-8046-BE72-7CBCDF6F672D}"/>
              </a:ext>
            </a:extLst>
          </p:cNvPr>
          <p:cNvPicPr>
            <a:picLocks noChangeAspect="1"/>
          </p:cNvPicPr>
          <p:nvPr userDrawn="1"/>
        </p:nvPicPr>
        <p:blipFill rotWithShape="1">
          <a:blip r:embed="rId203" cstate="print">
            <a:extLst>
              <a:ext uri="{28A0092B-C50C-407E-A947-70E740481C1C}">
                <a14:useLocalDpi xmlns:a14="http://schemas.microsoft.com/office/drawing/2010/main" val="0"/>
              </a:ext>
            </a:extLst>
          </a:blip>
          <a:srcRect l="87953" r="3" b="5337"/>
          <a:stretch/>
        </p:blipFill>
        <p:spPr>
          <a:xfrm>
            <a:off x="10760362" y="5403941"/>
            <a:ext cx="1468404" cy="1445189"/>
          </a:xfrm>
          <a:prstGeom prst="rect">
            <a:avLst/>
          </a:prstGeom>
        </p:spPr>
      </p:pic>
      <p:sp>
        <p:nvSpPr>
          <p:cNvPr id="10" name="Rectangle 9">
            <a:extLst>
              <a:ext uri="{FF2B5EF4-FFF2-40B4-BE49-F238E27FC236}">
                <a16:creationId xmlns:a16="http://schemas.microsoft.com/office/drawing/2014/main" id="{BAAE5402-C151-944D-810B-E1ABB09623ED}"/>
              </a:ext>
            </a:extLst>
          </p:cNvPr>
          <p:cNvSpPr/>
          <p:nvPr userDrawn="1"/>
        </p:nvSpPr>
        <p:spPr>
          <a:xfrm>
            <a:off x="-471657" y="6175371"/>
            <a:ext cx="749300" cy="506027"/>
          </a:xfrm>
          <a:prstGeom prst="rect">
            <a:avLst/>
          </a:prstGeom>
          <a:noFill/>
          <a:ln>
            <a:noFill/>
          </a:ln>
        </p:spPr>
        <p:txBody>
          <a:bodyPr vert="horz" wrap="square" lIns="0" tIns="45720" rIns="0" bIns="45720" numCol="1" rtlCol="0" anchor="ctr" anchorCtr="0" compatLnSpc="1">
            <a:prstTxWarp prst="textNoShape">
              <a:avLst/>
            </a:prstTxWarp>
            <a:noAutofit/>
          </a:bodyPr>
          <a:lstStyle/>
          <a:p>
            <a:pPr marL="0" marR="0" indent="0" algn="r" defTabSz="914400" rtl="0" eaLnBrk="0" fontAlgn="base" latinLnBrk="0" hangingPunct="0">
              <a:lnSpc>
                <a:spcPct val="100000"/>
              </a:lnSpc>
              <a:spcBef>
                <a:spcPct val="50000"/>
              </a:spcBef>
              <a:spcAft>
                <a:spcPct val="0"/>
              </a:spcAft>
              <a:buClrTx/>
              <a:buSzTx/>
              <a:buFontTx/>
              <a:buNone/>
              <a:tabLst/>
            </a:pPr>
            <a:r>
              <a:rPr lang="en-GB" sz="1100" b="0" kern="1200" cap="all" baseline="0">
                <a:solidFill>
                  <a:schemeClr val="accent4"/>
                </a:solidFill>
                <a:latin typeface="+mj-lt"/>
                <a:ea typeface="+mn-ea"/>
                <a:cs typeface="+mn-cs"/>
              </a:rPr>
              <a:t> </a:t>
            </a:r>
            <a:fld id="{3761FC7B-D30A-4CF4-8E0C-5E03F9746DE9}" type="slidenum">
              <a:rPr lang="en-GB" sz="1100" b="1" kern="1200" cap="all" baseline="0" smtClean="0">
                <a:solidFill>
                  <a:schemeClr val="accent1"/>
                </a:solidFill>
                <a:latin typeface="+mj-lt"/>
                <a:ea typeface="+mn-ea"/>
                <a:cs typeface="+mn-cs"/>
              </a:rPr>
              <a:pPr marL="0" marR="0" indent="0" algn="r" defTabSz="914400" rtl="0" eaLnBrk="0" fontAlgn="base" latinLnBrk="0" hangingPunct="0">
                <a:lnSpc>
                  <a:spcPct val="100000"/>
                </a:lnSpc>
                <a:spcBef>
                  <a:spcPct val="50000"/>
                </a:spcBef>
                <a:spcAft>
                  <a:spcPct val="0"/>
                </a:spcAft>
                <a:buClrTx/>
                <a:buSzTx/>
                <a:buFontTx/>
                <a:buNone/>
                <a:tabLst/>
              </a:pPr>
              <a:t>‹#›</a:t>
            </a:fld>
            <a:endParaRPr kumimoji="0" lang="en-ZA" sz="1100" b="1" i="0" u="none" strike="noStrike" cap="none" normalizeH="0" baseline="0">
              <a:ln>
                <a:noFill/>
              </a:ln>
              <a:solidFill>
                <a:schemeClr val="accent1"/>
              </a:solidFill>
              <a:effectLst/>
              <a:latin typeface="+mj-lt"/>
            </a:endParaRPr>
          </a:p>
        </p:txBody>
      </p:sp>
    </p:spTree>
    <p:extLst>
      <p:ext uri="{BB962C8B-B14F-4D97-AF65-F5344CB8AC3E}">
        <p14:creationId xmlns:p14="http://schemas.microsoft.com/office/powerpoint/2010/main" val="138204381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 id="2147483707" r:id="rId47"/>
    <p:sldLayoutId id="2147483708" r:id="rId48"/>
    <p:sldLayoutId id="2147483709" r:id="rId49"/>
    <p:sldLayoutId id="2147483710" r:id="rId50"/>
    <p:sldLayoutId id="2147483711" r:id="rId51"/>
    <p:sldLayoutId id="2147483712" r:id="rId52"/>
    <p:sldLayoutId id="2147483713" r:id="rId53"/>
    <p:sldLayoutId id="2147483714" r:id="rId54"/>
    <p:sldLayoutId id="2147483715" r:id="rId55"/>
    <p:sldLayoutId id="2147483716" r:id="rId56"/>
    <p:sldLayoutId id="2147483717" r:id="rId57"/>
    <p:sldLayoutId id="2147483718" r:id="rId58"/>
    <p:sldLayoutId id="2147483719" r:id="rId59"/>
    <p:sldLayoutId id="2147483720" r:id="rId60"/>
    <p:sldLayoutId id="2147483721" r:id="rId61"/>
    <p:sldLayoutId id="2147483722" r:id="rId62"/>
    <p:sldLayoutId id="2147483723" r:id="rId63"/>
    <p:sldLayoutId id="2147483724" r:id="rId64"/>
    <p:sldLayoutId id="2147483725" r:id="rId65"/>
    <p:sldLayoutId id="2147483726" r:id="rId66"/>
    <p:sldLayoutId id="2147483727" r:id="rId67"/>
    <p:sldLayoutId id="2147483728" r:id="rId68"/>
    <p:sldLayoutId id="2147483729" r:id="rId69"/>
    <p:sldLayoutId id="2147483730" r:id="rId70"/>
    <p:sldLayoutId id="2147483731" r:id="rId71"/>
    <p:sldLayoutId id="2147483732" r:id="rId72"/>
    <p:sldLayoutId id="2147483733" r:id="rId73"/>
    <p:sldLayoutId id="2147483734" r:id="rId74"/>
    <p:sldLayoutId id="2147483735" r:id="rId75"/>
    <p:sldLayoutId id="2147483736" r:id="rId76"/>
    <p:sldLayoutId id="2147483737" r:id="rId77"/>
    <p:sldLayoutId id="2147483738" r:id="rId78"/>
    <p:sldLayoutId id="2147483739" r:id="rId79"/>
    <p:sldLayoutId id="2147483740" r:id="rId80"/>
    <p:sldLayoutId id="2147483741" r:id="rId81"/>
    <p:sldLayoutId id="2147483742" r:id="rId82"/>
    <p:sldLayoutId id="2147483743" r:id="rId83"/>
    <p:sldLayoutId id="2147483744" r:id="rId84"/>
    <p:sldLayoutId id="2147483745" r:id="rId85"/>
    <p:sldLayoutId id="2147483746" r:id="rId86"/>
    <p:sldLayoutId id="2147483747" r:id="rId87"/>
    <p:sldLayoutId id="2147483748" r:id="rId88"/>
    <p:sldLayoutId id="2147483749" r:id="rId89"/>
    <p:sldLayoutId id="2147483750" r:id="rId90"/>
    <p:sldLayoutId id="2147483751" r:id="rId91"/>
    <p:sldLayoutId id="2147483752" r:id="rId92"/>
    <p:sldLayoutId id="2147483753" r:id="rId93"/>
    <p:sldLayoutId id="2147483754" r:id="rId94"/>
    <p:sldLayoutId id="2147483755" r:id="rId95"/>
    <p:sldLayoutId id="2147483756" r:id="rId96"/>
    <p:sldLayoutId id="2147483757" r:id="rId97"/>
    <p:sldLayoutId id="2147483758" r:id="rId98"/>
    <p:sldLayoutId id="2147483759" r:id="rId99"/>
    <p:sldLayoutId id="2147483760" r:id="rId100"/>
    <p:sldLayoutId id="2147483761" r:id="rId101"/>
    <p:sldLayoutId id="2147483762" r:id="rId102"/>
    <p:sldLayoutId id="2147483763" r:id="rId103"/>
    <p:sldLayoutId id="2147483764" r:id="rId104"/>
    <p:sldLayoutId id="2147483765" r:id="rId105"/>
    <p:sldLayoutId id="2147483766" r:id="rId106"/>
    <p:sldLayoutId id="2147483767" r:id="rId107"/>
    <p:sldLayoutId id="2147483768" r:id="rId108"/>
    <p:sldLayoutId id="2147483769" r:id="rId109"/>
    <p:sldLayoutId id="2147483770" r:id="rId110"/>
    <p:sldLayoutId id="2147483771" r:id="rId111"/>
    <p:sldLayoutId id="2147483772" r:id="rId112"/>
    <p:sldLayoutId id="2147483773" r:id="rId113"/>
    <p:sldLayoutId id="2147483774" r:id="rId114"/>
    <p:sldLayoutId id="2147483775" r:id="rId115"/>
    <p:sldLayoutId id="2147483776" r:id="rId116"/>
    <p:sldLayoutId id="2147483777" r:id="rId117"/>
    <p:sldLayoutId id="2147483778" r:id="rId118"/>
    <p:sldLayoutId id="2147483779" r:id="rId119"/>
    <p:sldLayoutId id="2147483780" r:id="rId120"/>
    <p:sldLayoutId id="2147483781" r:id="rId121"/>
    <p:sldLayoutId id="2147483782" r:id="rId122"/>
    <p:sldLayoutId id="2147483783" r:id="rId123"/>
    <p:sldLayoutId id="2147483784" r:id="rId124"/>
    <p:sldLayoutId id="2147483785" r:id="rId125"/>
    <p:sldLayoutId id="2147483786" r:id="rId126"/>
    <p:sldLayoutId id="2147483787" r:id="rId127"/>
    <p:sldLayoutId id="2147483788" r:id="rId128"/>
    <p:sldLayoutId id="2147483789" r:id="rId129"/>
    <p:sldLayoutId id="2147483790" r:id="rId130"/>
    <p:sldLayoutId id="2147483791" r:id="rId131"/>
    <p:sldLayoutId id="2147483792" r:id="rId132"/>
    <p:sldLayoutId id="2147483793" r:id="rId133"/>
    <p:sldLayoutId id="2147483794" r:id="rId134"/>
    <p:sldLayoutId id="2147483795" r:id="rId135"/>
    <p:sldLayoutId id="2147483796" r:id="rId136"/>
    <p:sldLayoutId id="2147483797" r:id="rId137"/>
    <p:sldLayoutId id="2147483798" r:id="rId138"/>
    <p:sldLayoutId id="2147483799" r:id="rId139"/>
    <p:sldLayoutId id="2147483800" r:id="rId140"/>
    <p:sldLayoutId id="2147483801" r:id="rId141"/>
    <p:sldLayoutId id="2147483802" r:id="rId142"/>
    <p:sldLayoutId id="2147483803" r:id="rId143"/>
    <p:sldLayoutId id="2147483804" r:id="rId144"/>
    <p:sldLayoutId id="2147483805" r:id="rId145"/>
    <p:sldLayoutId id="2147483806" r:id="rId146"/>
    <p:sldLayoutId id="2147483807" r:id="rId147"/>
    <p:sldLayoutId id="2147483808" r:id="rId148"/>
    <p:sldLayoutId id="2147483809" r:id="rId149"/>
    <p:sldLayoutId id="2147483810" r:id="rId150"/>
    <p:sldLayoutId id="2147483811" r:id="rId151"/>
    <p:sldLayoutId id="2147483812" r:id="rId152"/>
    <p:sldLayoutId id="2147483813" r:id="rId153"/>
    <p:sldLayoutId id="2147483814" r:id="rId154"/>
    <p:sldLayoutId id="2147483815" r:id="rId155"/>
    <p:sldLayoutId id="2147483816" r:id="rId156"/>
    <p:sldLayoutId id="2147483817" r:id="rId157"/>
    <p:sldLayoutId id="2147483818" r:id="rId158"/>
    <p:sldLayoutId id="2147483819" r:id="rId159"/>
    <p:sldLayoutId id="2147483820" r:id="rId160"/>
    <p:sldLayoutId id="2147483821" r:id="rId161"/>
    <p:sldLayoutId id="2147483822" r:id="rId162"/>
    <p:sldLayoutId id="2147483823" r:id="rId163"/>
    <p:sldLayoutId id="2147483824" r:id="rId164"/>
    <p:sldLayoutId id="2147483825" r:id="rId165"/>
    <p:sldLayoutId id="2147483826" r:id="rId166"/>
    <p:sldLayoutId id="2147483827" r:id="rId167"/>
    <p:sldLayoutId id="2147483828" r:id="rId168"/>
    <p:sldLayoutId id="2147483829" r:id="rId169"/>
    <p:sldLayoutId id="2147483830" r:id="rId170"/>
    <p:sldLayoutId id="2147483831" r:id="rId171"/>
    <p:sldLayoutId id="2147483832" r:id="rId172"/>
    <p:sldLayoutId id="2147483833" r:id="rId173"/>
    <p:sldLayoutId id="2147483834" r:id="rId174"/>
    <p:sldLayoutId id="2147483835" r:id="rId175"/>
    <p:sldLayoutId id="2147483836" r:id="rId176"/>
    <p:sldLayoutId id="2147483837" r:id="rId177"/>
    <p:sldLayoutId id="2147483838" r:id="rId178"/>
    <p:sldLayoutId id="2147483839" r:id="rId179"/>
    <p:sldLayoutId id="2147483840" r:id="rId180"/>
    <p:sldLayoutId id="2147483841" r:id="rId181"/>
    <p:sldLayoutId id="2147483842" r:id="rId182"/>
    <p:sldLayoutId id="2147483843" r:id="rId183"/>
    <p:sldLayoutId id="2147483844" r:id="rId184"/>
    <p:sldLayoutId id="2147483845" r:id="rId185"/>
    <p:sldLayoutId id="2147483846" r:id="rId186"/>
    <p:sldLayoutId id="2147483847" r:id="rId187"/>
    <p:sldLayoutId id="2147483848" r:id="rId188"/>
    <p:sldLayoutId id="2147483849" r:id="rId189"/>
    <p:sldLayoutId id="2147483850" r:id="rId190"/>
    <p:sldLayoutId id="2147483851" r:id="rId191"/>
    <p:sldLayoutId id="2147483852" r:id="rId192"/>
    <p:sldLayoutId id="2147483853" r:id="rId193"/>
    <p:sldLayoutId id="2147483854" r:id="rId194"/>
    <p:sldLayoutId id="2147483855" r:id="rId195"/>
    <p:sldLayoutId id="2147483856" r:id="rId196"/>
    <p:sldLayoutId id="2147483857" r:id="rId197"/>
    <p:sldLayoutId id="2147483858" r:id="rId198"/>
    <p:sldLayoutId id="2147483859" r:id="rId199"/>
    <p:sldLayoutId id="2147483860" r:id="rId200"/>
  </p:sldLayoutIdLst>
  <p:txStyles>
    <p:titleStyle>
      <a:lvl1pPr algn="l" defTabSz="914400" rtl="0" eaLnBrk="1" latinLnBrk="0" hangingPunct="1">
        <a:lnSpc>
          <a:spcPct val="90000"/>
        </a:lnSpc>
        <a:spcBef>
          <a:spcPct val="0"/>
        </a:spcBef>
        <a:buNone/>
        <a:defRPr sz="4400" kern="1200">
          <a:solidFill>
            <a:schemeClr val="bg1"/>
          </a:solidFill>
          <a:latin typeface="Open Sans Light" panose="020B03060305040202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Open Sans Light" panose="020B03060305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Open Sans Light" panose="020B0306030504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Open Sans Light" panose="020B0306030504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Open Sans Light" panose="020B0306030504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Open Sans Light" panose="020B03060305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eg"/><Relationship Id="rId7"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157.xml"/><Relationship Id="rId6" Type="http://schemas.openxmlformats.org/officeDocument/2006/relationships/image" Target="../media/image8.jpeg"/><Relationship Id="rId5" Type="http://schemas.openxmlformats.org/officeDocument/2006/relationships/image" Target="../media/image2.png"/><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10.jpeg"/><Relationship Id="rId7" Type="http://schemas.openxmlformats.org/officeDocument/2006/relationships/image" Target="../media/image14.jpeg"/><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image" Target="../media/image13.jpeg"/><Relationship Id="rId5" Type="http://schemas.openxmlformats.org/officeDocument/2006/relationships/image" Target="../media/image12.jpeg"/><Relationship Id="rId4" Type="http://schemas.openxmlformats.org/officeDocument/2006/relationships/image" Target="../media/image11.jpeg"/></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7"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descr="Data Science, M.S. | Degrees | New York Tech">
            <a:extLst>
              <a:ext uri="{FF2B5EF4-FFF2-40B4-BE49-F238E27FC236}">
                <a16:creationId xmlns:a16="http://schemas.microsoft.com/office/drawing/2014/main" id="{53B7F6EC-9AB1-E767-663D-E56A16914A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370676" cy="8424602"/>
          </a:xfrm>
          <a:prstGeom prst="rect">
            <a:avLst/>
          </a:prstGeom>
          <a:noFill/>
          <a:extLst>
            <a:ext uri="{909E8E84-426E-40DD-AFC4-6F175D3DCCD1}">
              <a14:hiddenFill xmlns:a14="http://schemas.microsoft.com/office/drawing/2010/main">
                <a:solidFill>
                  <a:srgbClr val="FFFFFF"/>
                </a:solidFill>
              </a14:hiddenFill>
            </a:ext>
          </a:extLst>
        </p:spPr>
      </p:pic>
      <p:sp>
        <p:nvSpPr>
          <p:cNvPr id="6" name="Text Placeholder 15">
            <a:extLst>
              <a:ext uri="{FF2B5EF4-FFF2-40B4-BE49-F238E27FC236}">
                <a16:creationId xmlns:a16="http://schemas.microsoft.com/office/drawing/2014/main" id="{4A6DE0DC-417F-BB4A-B1EC-8BAB6D579D8B}"/>
              </a:ext>
            </a:extLst>
          </p:cNvPr>
          <p:cNvSpPr txBox="1">
            <a:spLocks/>
          </p:cNvSpPr>
          <p:nvPr/>
        </p:nvSpPr>
        <p:spPr>
          <a:xfrm>
            <a:off x="-800695" y="1603955"/>
            <a:ext cx="4026867" cy="475129"/>
          </a:xfrm>
          <a:prstGeom prst="rect">
            <a:avLst/>
          </a:prstGeom>
          <a:effectLst>
            <a:outerShdw blurRad="196571" dir="10740000" algn="ctr" rotWithShape="0">
              <a:srgbClr val="000000">
                <a:alpha val="6559"/>
              </a:srgbClr>
            </a:outerShdw>
          </a:effectLst>
        </p:spPr>
        <p:txBody>
          <a:bodyPr/>
          <a:lstStyle>
            <a:lvl1pPr marL="0" indent="0" algn="l" defTabSz="914400" rtl="0" eaLnBrk="1" latinLnBrk="0" hangingPunct="1">
              <a:lnSpc>
                <a:spcPct val="90000"/>
              </a:lnSpc>
              <a:spcBef>
                <a:spcPts val="0"/>
              </a:spcBef>
              <a:buFont typeface="Arial" panose="020B0604020202020204" pitchFamily="34" charset="0"/>
              <a:buNone/>
              <a:defRPr sz="1800" kern="1200">
                <a:solidFill>
                  <a:schemeClr val="tx1"/>
                </a:solidFill>
                <a:latin typeface="Open Sans Light" panose="020B03060305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Open Sans Light" panose="020B0306030504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Open Sans Light" panose="020B0306030504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Open Sans Light" panose="020B0306030504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Open Sans Light" panose="020B03060305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2200" b="1" spc="600">
                <a:solidFill>
                  <a:schemeClr val="bg1"/>
                </a:solidFill>
                <a:latin typeface="Arial" panose="020B0604020202020204" pitchFamily="34" charset="0"/>
                <a:cs typeface="Arial" panose="020B0604020202020204" pitchFamily="34" charset="0"/>
              </a:rPr>
              <a:t>2024</a:t>
            </a:r>
          </a:p>
        </p:txBody>
      </p:sp>
      <p:sp>
        <p:nvSpPr>
          <p:cNvPr id="9" name="Title 13">
            <a:extLst>
              <a:ext uri="{FF2B5EF4-FFF2-40B4-BE49-F238E27FC236}">
                <a16:creationId xmlns:a16="http://schemas.microsoft.com/office/drawing/2014/main" id="{87D75D4D-8110-CB46-9517-027459C9C3DE}"/>
              </a:ext>
            </a:extLst>
          </p:cNvPr>
          <p:cNvSpPr txBox="1">
            <a:spLocks/>
          </p:cNvSpPr>
          <p:nvPr/>
        </p:nvSpPr>
        <p:spPr>
          <a:xfrm>
            <a:off x="636993" y="132190"/>
            <a:ext cx="8885792" cy="1946894"/>
          </a:xfrm>
          <a:effectLst>
            <a:outerShdw blurRad="50800" dist="38100" dir="2700000" algn="tl" rotWithShape="0">
              <a:prstClr val="black">
                <a:alpha val="40000"/>
              </a:prstClr>
            </a:outerShdw>
          </a:effectLst>
        </p:spPr>
        <p:txBody>
          <a:bodyPr lIns="91440" tIns="45720" rIns="91440" bIns="45720" anchor="ctr" anchorCtr="0"/>
          <a:lstStyle>
            <a:lvl1pPr algn="l" defTabSz="914400" rtl="0" eaLnBrk="1" latinLnBrk="0" hangingPunct="1">
              <a:lnSpc>
                <a:spcPct val="85000"/>
              </a:lnSpc>
              <a:spcBef>
                <a:spcPct val="0"/>
              </a:spcBef>
              <a:buNone/>
              <a:defRPr sz="6600" b="1" kern="1200" cap="all" baseline="0">
                <a:solidFill>
                  <a:schemeClr val="tx1"/>
                </a:solidFill>
                <a:latin typeface="Open Sans Light" panose="020B0306030504020204" pitchFamily="34" charset="0"/>
                <a:ea typeface="+mj-ea"/>
                <a:cs typeface="+mj-cs"/>
              </a:defRPr>
            </a:lvl1pPr>
          </a:lstStyle>
          <a:p>
            <a:r>
              <a:rPr lang="en-US" sz="2000">
                <a:solidFill>
                  <a:schemeClr val="bg1"/>
                </a:solidFill>
                <a:latin typeface="Arial" panose="020B0604020202020204" pitchFamily="34" charset="0"/>
                <a:cs typeface="Arial" panose="020B0604020202020204" pitchFamily="34" charset="0"/>
              </a:rPr>
              <a:t>SB X MOTUS X SU </a:t>
            </a:r>
          </a:p>
          <a:p>
            <a:r>
              <a:rPr lang="en-US" sz="2000">
                <a:solidFill>
                  <a:schemeClr val="bg1"/>
                </a:solidFill>
                <a:latin typeface="Arial"/>
                <a:cs typeface="Arial"/>
              </a:rPr>
              <a:t>PATCH </a:t>
            </a:r>
            <a:r>
              <a:rPr lang="en-US" sz="2000" err="1">
                <a:solidFill>
                  <a:schemeClr val="bg1"/>
                </a:solidFill>
                <a:latin typeface="Arial"/>
                <a:cs typeface="Arial"/>
              </a:rPr>
              <a:t>PERFeCT</a:t>
            </a:r>
            <a:r>
              <a:rPr lang="en-US" sz="2000">
                <a:solidFill>
                  <a:schemeClr val="bg1"/>
                </a:solidFill>
                <a:latin typeface="Arial"/>
                <a:cs typeface="Arial"/>
              </a:rPr>
              <a:t> – USING AI TO FIX ROADS</a:t>
            </a:r>
          </a:p>
        </p:txBody>
      </p:sp>
      <p:pic>
        <p:nvPicPr>
          <p:cNvPr id="14" name="Picture 13" descr="A close up of a logo&#10;&#10;Description automatically generated">
            <a:extLst>
              <a:ext uri="{FF2B5EF4-FFF2-40B4-BE49-F238E27FC236}">
                <a16:creationId xmlns:a16="http://schemas.microsoft.com/office/drawing/2014/main" id="{4F28E21F-22E2-CD4A-94CF-0CE1FC72D28D}"/>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84208"/>
          <a:stretch/>
        </p:blipFill>
        <p:spPr>
          <a:xfrm>
            <a:off x="3666658" y="5061545"/>
            <a:ext cx="1055642" cy="1445190"/>
          </a:xfrm>
          <a:prstGeom prst="rect">
            <a:avLst/>
          </a:prstGeom>
        </p:spPr>
      </p:pic>
      <p:sp>
        <p:nvSpPr>
          <p:cNvPr id="16" name="Rectangle 15">
            <a:extLst>
              <a:ext uri="{FF2B5EF4-FFF2-40B4-BE49-F238E27FC236}">
                <a16:creationId xmlns:a16="http://schemas.microsoft.com/office/drawing/2014/main" id="{28C57C5A-ACE9-AA4A-9318-9AD97C6FAAF1}"/>
              </a:ext>
            </a:extLst>
          </p:cNvPr>
          <p:cNvSpPr/>
          <p:nvPr/>
        </p:nvSpPr>
        <p:spPr>
          <a:xfrm>
            <a:off x="317500" y="6362735"/>
            <a:ext cx="10340974" cy="144000"/>
          </a:xfrm>
          <a:prstGeom prst="rect">
            <a:avLst/>
          </a:prstGeom>
          <a:gradFill>
            <a:gsLst>
              <a:gs pos="0">
                <a:schemeClr val="accent1">
                  <a:lumMod val="5000"/>
                  <a:lumOff val="95000"/>
                </a:schemeClr>
              </a:gs>
              <a:gs pos="100000">
                <a:srgbClr val="0070C0"/>
              </a:gs>
            </a:gsLst>
            <a:lin ang="6600000" scaled="0"/>
          </a:gradFill>
          <a:ln>
            <a:noFill/>
          </a:ln>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GB" sz="1800" b="0" i="0" u="none" strike="noStrike" cap="none" normalizeH="0" baseline="0">
              <a:ln>
                <a:noFill/>
              </a:ln>
              <a:solidFill>
                <a:schemeClr val="tx1"/>
              </a:solidFill>
              <a:effectLst/>
              <a:latin typeface="Imago" pitchFamily="2" charset="0"/>
            </a:endParaRPr>
          </a:p>
        </p:txBody>
      </p:sp>
      <p:pic>
        <p:nvPicPr>
          <p:cNvPr id="17" name="Picture 16" descr="A close up of a logo&#10;&#10;Description automatically generated">
            <a:extLst>
              <a:ext uri="{FF2B5EF4-FFF2-40B4-BE49-F238E27FC236}">
                <a16:creationId xmlns:a16="http://schemas.microsoft.com/office/drawing/2014/main" id="{E7418A53-7619-E447-B4C2-A31E92A0BBAE}"/>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87953" r="3" b="5337"/>
          <a:stretch/>
        </p:blipFill>
        <p:spPr>
          <a:xfrm>
            <a:off x="10760279" y="5436600"/>
            <a:ext cx="1468404" cy="1445189"/>
          </a:xfrm>
          <a:prstGeom prst="rect">
            <a:avLst/>
          </a:prstGeom>
        </p:spPr>
      </p:pic>
      <p:sp>
        <p:nvSpPr>
          <p:cNvPr id="18" name="Rectangle 17">
            <a:extLst>
              <a:ext uri="{FF2B5EF4-FFF2-40B4-BE49-F238E27FC236}">
                <a16:creationId xmlns:a16="http://schemas.microsoft.com/office/drawing/2014/main" id="{6AE9C2E5-53FF-F94A-8C3C-68F65E663D97}"/>
              </a:ext>
            </a:extLst>
          </p:cNvPr>
          <p:cNvSpPr/>
          <p:nvPr/>
        </p:nvSpPr>
        <p:spPr>
          <a:xfrm>
            <a:off x="-471657" y="6175371"/>
            <a:ext cx="749300" cy="506027"/>
          </a:xfrm>
          <a:prstGeom prst="rect">
            <a:avLst/>
          </a:prstGeom>
          <a:noFill/>
          <a:ln>
            <a:noFill/>
          </a:ln>
        </p:spPr>
        <p:txBody>
          <a:bodyPr vert="horz" wrap="square" lIns="0" tIns="45720" rIns="0" bIns="45720" numCol="1" rtlCol="0" anchor="ctr" anchorCtr="0" compatLnSpc="1">
            <a:prstTxWarp prst="textNoShape">
              <a:avLst/>
            </a:prstTxWarp>
            <a:noAutofit/>
          </a:bodyPr>
          <a:lstStyle/>
          <a:p>
            <a:pPr marL="0" marR="0" indent="0" algn="r" defTabSz="914400" rtl="0" eaLnBrk="0" fontAlgn="base" latinLnBrk="0" hangingPunct="0">
              <a:lnSpc>
                <a:spcPct val="100000"/>
              </a:lnSpc>
              <a:spcBef>
                <a:spcPct val="50000"/>
              </a:spcBef>
              <a:spcAft>
                <a:spcPct val="0"/>
              </a:spcAft>
              <a:buClrTx/>
              <a:buSzTx/>
              <a:buFontTx/>
              <a:buNone/>
              <a:tabLst/>
            </a:pPr>
            <a:r>
              <a:rPr lang="en-GB" sz="1100" b="0" kern="1200" cap="all" baseline="0">
                <a:solidFill>
                  <a:schemeClr val="accent4"/>
                </a:solidFill>
                <a:latin typeface="+mj-lt"/>
                <a:ea typeface="+mn-ea"/>
                <a:cs typeface="+mn-cs"/>
              </a:rPr>
              <a:t> </a:t>
            </a:r>
            <a:fld id="{3761FC7B-D30A-4CF4-8E0C-5E03F9746DE9}" type="slidenum">
              <a:rPr lang="en-GB" sz="1100" b="1" kern="1200" cap="all" baseline="0" smtClean="0">
                <a:solidFill>
                  <a:schemeClr val="accent1"/>
                </a:solidFill>
                <a:latin typeface="+mj-lt"/>
                <a:ea typeface="+mn-ea"/>
                <a:cs typeface="+mn-cs"/>
              </a:rPr>
              <a:pPr marL="0" marR="0" indent="0" algn="r" defTabSz="914400" rtl="0" eaLnBrk="0" fontAlgn="base" latinLnBrk="0" hangingPunct="0">
                <a:lnSpc>
                  <a:spcPct val="100000"/>
                </a:lnSpc>
                <a:spcBef>
                  <a:spcPct val="50000"/>
                </a:spcBef>
                <a:spcAft>
                  <a:spcPct val="0"/>
                </a:spcAft>
                <a:buClrTx/>
                <a:buSzTx/>
                <a:buFontTx/>
                <a:buNone/>
                <a:tabLst/>
              </a:pPr>
              <a:t>1</a:t>
            </a:fld>
            <a:endParaRPr kumimoji="0" lang="en-ZA" sz="1100" b="1" i="0" u="none" strike="noStrike" cap="none" normalizeH="0" baseline="0">
              <a:ln>
                <a:noFill/>
              </a:ln>
              <a:solidFill>
                <a:schemeClr val="accent1"/>
              </a:solidFill>
              <a:effectLst/>
              <a:latin typeface="+mj-lt"/>
            </a:endParaRPr>
          </a:p>
        </p:txBody>
      </p:sp>
      <p:pic>
        <p:nvPicPr>
          <p:cNvPr id="5" name="Picture 4" descr="A logo for a university&#10;&#10;Description automatically generated">
            <a:extLst>
              <a:ext uri="{FF2B5EF4-FFF2-40B4-BE49-F238E27FC236}">
                <a16:creationId xmlns:a16="http://schemas.microsoft.com/office/drawing/2014/main" id="{CD52EC1B-83BD-C2BC-9583-0E394717B56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910361" y="5266545"/>
            <a:ext cx="631621" cy="719568"/>
          </a:xfrm>
          <a:prstGeom prst="rect">
            <a:avLst/>
          </a:prstGeom>
        </p:spPr>
      </p:pic>
      <p:pic>
        <p:nvPicPr>
          <p:cNvPr id="3" name="Picture 2">
            <a:extLst>
              <a:ext uri="{FF2B5EF4-FFF2-40B4-BE49-F238E27FC236}">
                <a16:creationId xmlns:a16="http://schemas.microsoft.com/office/drawing/2014/main" id="{4E361FF4-DCB1-4430-26D4-32BAA18294D6}"/>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494418" y="5255052"/>
            <a:ext cx="2292260" cy="721556"/>
          </a:xfrm>
          <a:prstGeom prst="rect">
            <a:avLst/>
          </a:prstGeom>
        </p:spPr>
      </p:pic>
    </p:spTree>
    <p:extLst>
      <p:ext uri="{BB962C8B-B14F-4D97-AF65-F5344CB8AC3E}">
        <p14:creationId xmlns:p14="http://schemas.microsoft.com/office/powerpoint/2010/main" val="2903474802"/>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43A49B-323A-ED46-4C45-A9C8B5D9BF67}"/>
              </a:ext>
            </a:extLst>
          </p:cNvPr>
          <p:cNvSpPr>
            <a:spLocks noGrp="1"/>
          </p:cNvSpPr>
          <p:nvPr>
            <p:ph type="title"/>
          </p:nvPr>
        </p:nvSpPr>
        <p:spPr/>
        <p:txBody>
          <a:bodyPr/>
          <a:lstStyle/>
          <a:p>
            <a:r>
              <a:rPr lang="en-US"/>
              <a:t>LAUNCH AGENDA (VIRTUAL) </a:t>
            </a:r>
            <a:endParaRPr lang="en-ZA"/>
          </a:p>
        </p:txBody>
      </p:sp>
      <p:graphicFrame>
        <p:nvGraphicFramePr>
          <p:cNvPr id="3" name="Table 2">
            <a:extLst>
              <a:ext uri="{FF2B5EF4-FFF2-40B4-BE49-F238E27FC236}">
                <a16:creationId xmlns:a16="http://schemas.microsoft.com/office/drawing/2014/main" id="{B025711D-AD18-A6D9-8AF4-721F3047A7C2}"/>
              </a:ext>
            </a:extLst>
          </p:cNvPr>
          <p:cNvGraphicFramePr>
            <a:graphicFrameLocks noGrp="1"/>
          </p:cNvGraphicFramePr>
          <p:nvPr>
            <p:extLst>
              <p:ext uri="{D42A27DB-BD31-4B8C-83A1-F6EECF244321}">
                <p14:modId xmlns:p14="http://schemas.microsoft.com/office/powerpoint/2010/main" val="1395079918"/>
              </p:ext>
            </p:extLst>
          </p:nvPr>
        </p:nvGraphicFramePr>
        <p:xfrm>
          <a:off x="540247" y="1625600"/>
          <a:ext cx="10746878" cy="2986520"/>
        </p:xfrm>
        <a:graphic>
          <a:graphicData uri="http://schemas.openxmlformats.org/drawingml/2006/table">
            <a:tbl>
              <a:tblPr firstRow="1" bandRow="1">
                <a:tableStyleId>{5C22544A-7EE6-4342-B048-85BDC9FD1C3A}</a:tableStyleId>
              </a:tblPr>
              <a:tblGrid>
                <a:gridCol w="2428799">
                  <a:extLst>
                    <a:ext uri="{9D8B030D-6E8A-4147-A177-3AD203B41FA5}">
                      <a16:colId xmlns:a16="http://schemas.microsoft.com/office/drawing/2014/main" val="885218785"/>
                    </a:ext>
                  </a:extLst>
                </a:gridCol>
                <a:gridCol w="2016036">
                  <a:extLst>
                    <a:ext uri="{9D8B030D-6E8A-4147-A177-3AD203B41FA5}">
                      <a16:colId xmlns:a16="http://schemas.microsoft.com/office/drawing/2014/main" val="656284618"/>
                    </a:ext>
                  </a:extLst>
                </a:gridCol>
                <a:gridCol w="4782190">
                  <a:extLst>
                    <a:ext uri="{9D8B030D-6E8A-4147-A177-3AD203B41FA5}">
                      <a16:colId xmlns:a16="http://schemas.microsoft.com/office/drawing/2014/main" val="1653897280"/>
                    </a:ext>
                  </a:extLst>
                </a:gridCol>
                <a:gridCol w="1519853">
                  <a:extLst>
                    <a:ext uri="{9D8B030D-6E8A-4147-A177-3AD203B41FA5}">
                      <a16:colId xmlns:a16="http://schemas.microsoft.com/office/drawing/2014/main" val="3094623166"/>
                    </a:ext>
                  </a:extLst>
                </a:gridCol>
              </a:tblGrid>
              <a:tr h="245281">
                <a:tc>
                  <a:txBody>
                    <a:bodyPr/>
                    <a:lstStyle/>
                    <a:p>
                      <a:r>
                        <a:rPr lang="en-US" sz="1200" b="1" i="0" noProof="0">
                          <a:solidFill>
                            <a:schemeClr val="bg2"/>
                          </a:solidFill>
                          <a:latin typeface="Lato" panose="020F0502020204030203" pitchFamily="34" charset="0"/>
                          <a:ea typeface="Lato" panose="020F0502020204030203" pitchFamily="34" charset="0"/>
                          <a:cs typeface="Lato" panose="020F0502020204030203" pitchFamily="34" charset="0"/>
                        </a:rPr>
                        <a:t>TIME</a:t>
                      </a:r>
                    </a:p>
                  </a:txBody>
                  <a:tcPr marL="177293" marR="45032" marT="22516" marB="2251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200" b="1" i="0" noProof="0">
                          <a:solidFill>
                            <a:schemeClr val="bg2"/>
                          </a:solidFill>
                          <a:latin typeface="Lato" panose="020F0502020204030203" pitchFamily="34" charset="0"/>
                          <a:ea typeface="Lato" panose="020F0502020204030203" pitchFamily="34" charset="0"/>
                          <a:cs typeface="Lato" panose="020F0502020204030203" pitchFamily="34" charset="0"/>
                        </a:rPr>
                        <a:t>Duration</a:t>
                      </a:r>
                    </a:p>
                  </a:txBody>
                  <a:tcPr marL="177293" marR="45032" marT="22516" marB="2251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200" b="1" i="0" noProof="0">
                          <a:solidFill>
                            <a:schemeClr val="bg2"/>
                          </a:solidFill>
                          <a:latin typeface="Lato" panose="020F0502020204030203" pitchFamily="34" charset="0"/>
                          <a:ea typeface="Lato" panose="020F0502020204030203" pitchFamily="34" charset="0"/>
                          <a:cs typeface="Lato" panose="020F0502020204030203" pitchFamily="34" charset="0"/>
                        </a:rPr>
                        <a:t>AGENDA ITEM</a:t>
                      </a:r>
                    </a:p>
                  </a:txBody>
                  <a:tcPr marL="177293" marR="45032" marT="22516" marB="2251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200" b="1" i="0" noProof="0">
                          <a:solidFill>
                            <a:schemeClr val="bg2"/>
                          </a:solidFill>
                          <a:latin typeface="Lato" panose="020F0502020204030203" pitchFamily="34" charset="0"/>
                          <a:ea typeface="Lato" panose="020F0502020204030203" pitchFamily="34" charset="0"/>
                          <a:cs typeface="Lato" panose="020F0502020204030203" pitchFamily="34" charset="0"/>
                        </a:rPr>
                        <a:t>PRESENTER</a:t>
                      </a:r>
                    </a:p>
                  </a:txBody>
                  <a:tcPr marL="177293" marR="45032" marT="22516" marB="2251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99274252"/>
                  </a:ext>
                </a:extLst>
              </a:tr>
              <a:tr h="245281">
                <a:tc>
                  <a:txBody>
                    <a:bodyPr/>
                    <a:lstStyle/>
                    <a:p>
                      <a:pPr marL="0" marR="0" lvl="0" indent="0" algn="l" defTabSz="914400" rtl="0" eaLnBrk="1" fontAlgn="auto" latinLnBrk="0" hangingPunct="1">
                        <a:lnSpc>
                          <a:spcPct val="100000"/>
                        </a:lnSpc>
                        <a:spcBef>
                          <a:spcPts val="0"/>
                        </a:spcBef>
                        <a:spcAft>
                          <a:spcPts val="0"/>
                        </a:spcAft>
                        <a:buClr>
                          <a:srgbClr val="00B0F0"/>
                        </a:buClr>
                        <a:buSzTx/>
                        <a:buFont typeface="Arial" panose="020B0604020202020204" pitchFamily="34" charset="0"/>
                        <a:buNone/>
                        <a:tabLst/>
                        <a:defRPr/>
                      </a:pPr>
                      <a:r>
                        <a:rPr lang="en-US" sz="1200">
                          <a:solidFill>
                            <a:schemeClr val="bg2"/>
                          </a:solidFill>
                          <a:latin typeface="Lato" panose="020F0502020204030203" pitchFamily="34" charset="0"/>
                          <a:ea typeface="Lato" panose="020F0502020204030203" pitchFamily="34" charset="0"/>
                          <a:cs typeface="Lato" panose="020F0502020204030203" pitchFamily="34" charset="0"/>
                        </a:rPr>
                        <a:t>17:30</a:t>
                      </a:r>
                    </a:p>
                  </a:txBody>
                  <a:tcPr marL="177293" marR="45032" marT="22516" marB="2251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nSpc>
                          <a:spcPct val="100000"/>
                        </a:lnSpc>
                        <a:buFont typeface="Arial" panose="020B0604020202020204" pitchFamily="34" charset="0"/>
                        <a:buNone/>
                      </a:pPr>
                      <a:r>
                        <a:rPr lang="en-US" sz="1200" b="0" i="0">
                          <a:solidFill>
                            <a:schemeClr val="bg2"/>
                          </a:solidFill>
                          <a:latin typeface="Lato" panose="020F0502020204030203" pitchFamily="34" charset="0"/>
                          <a:ea typeface="Lato" panose="020F0502020204030203" pitchFamily="34" charset="0"/>
                          <a:cs typeface="Lato" panose="020F0502020204030203" pitchFamily="34" charset="0"/>
                        </a:rPr>
                        <a:t>10 minutes</a:t>
                      </a:r>
                    </a:p>
                  </a:txBody>
                  <a:tcPr marL="177293" marR="45032" marT="22516" marB="2251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nSpc>
                          <a:spcPct val="100000"/>
                        </a:lnSpc>
                        <a:buFont typeface="Arial" panose="020B0604020202020204" pitchFamily="34" charset="0"/>
                        <a:buNone/>
                      </a:pPr>
                      <a:r>
                        <a:rPr lang="en-US" sz="1200" b="0" i="0">
                          <a:solidFill>
                            <a:schemeClr val="bg2"/>
                          </a:solidFill>
                          <a:latin typeface="Lato" panose="020F0502020204030203" pitchFamily="34" charset="0"/>
                          <a:ea typeface="Lato" panose="020F0502020204030203" pitchFamily="34" charset="0"/>
                          <a:cs typeface="Lato" panose="020F0502020204030203" pitchFamily="34" charset="0"/>
                        </a:rPr>
                        <a:t>Greetings and introduction  (SU)</a:t>
                      </a:r>
                    </a:p>
                  </a:txBody>
                  <a:tcPr marL="177293" marR="45032" marT="22516" marB="2251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200" b="0" i="0" noProof="0">
                          <a:solidFill>
                            <a:schemeClr val="bg2"/>
                          </a:solidFill>
                          <a:latin typeface="Lato" panose="020F0502020204030203" pitchFamily="34" charset="0"/>
                          <a:ea typeface="Lato" panose="020F0502020204030203" pitchFamily="34" charset="0"/>
                          <a:cs typeface="Lato" panose="020F0502020204030203" pitchFamily="34" charset="0"/>
                        </a:rPr>
                        <a:t>Sunday and Prof K.</a:t>
                      </a:r>
                    </a:p>
                  </a:txBody>
                  <a:tcPr marL="177293" marR="45032" marT="22516" marB="2251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39077261"/>
                  </a:ext>
                </a:extLst>
              </a:tr>
              <a:tr h="245281">
                <a:tc>
                  <a:txBody>
                    <a:bodyPr/>
                    <a:lstStyle/>
                    <a:p>
                      <a:endParaRPr lang="en-ZA"/>
                    </a:p>
                  </a:txBody>
                  <a:tcPr marL="177293" marR="45032" marT="22516" marB="2251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
                          <a:srgbClr val="00B0F0"/>
                        </a:buClr>
                        <a:buSzTx/>
                        <a:buFont typeface="Arial" panose="020B0604020202020204" pitchFamily="34" charset="0"/>
                        <a:buNone/>
                        <a:tabLst/>
                        <a:defRPr/>
                      </a:pPr>
                      <a:r>
                        <a:rPr lang="en-US" sz="1200">
                          <a:solidFill>
                            <a:schemeClr val="bg2"/>
                          </a:solidFill>
                          <a:latin typeface="Lato" panose="020F0502020204030203" pitchFamily="34" charset="0"/>
                          <a:ea typeface="Lato" panose="020F0502020204030203" pitchFamily="34" charset="0"/>
                          <a:cs typeface="Lato" panose="020F0502020204030203" pitchFamily="34" charset="0"/>
                        </a:rPr>
                        <a:t>5 minutes</a:t>
                      </a:r>
                    </a:p>
                  </a:txBody>
                  <a:tcPr marL="177293" marR="45032" marT="22516" marB="2251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nSpc>
                          <a:spcPct val="100000"/>
                        </a:lnSpc>
                        <a:buFont typeface="Arial" panose="020B0604020202020204" pitchFamily="34" charset="0"/>
                        <a:buNone/>
                      </a:pPr>
                      <a:r>
                        <a:rPr lang="en-US" sz="1200" b="0" i="0">
                          <a:solidFill>
                            <a:schemeClr val="bg2"/>
                          </a:solidFill>
                          <a:latin typeface="Lato" panose="020F0502020204030203" pitchFamily="34" charset="0"/>
                          <a:ea typeface="Lato" panose="020F0502020204030203" pitchFamily="34" charset="0"/>
                          <a:cs typeface="Lato" panose="020F0502020204030203" pitchFamily="34" charset="0"/>
                        </a:rPr>
                        <a:t>Welcome (SB)</a:t>
                      </a:r>
                    </a:p>
                  </a:txBody>
                  <a:tcPr marL="177293" marR="45032" marT="22516" marB="2251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200" b="0" i="0" noProof="0">
                          <a:solidFill>
                            <a:schemeClr val="bg2"/>
                          </a:solidFill>
                          <a:latin typeface="Lato" panose="020F0502020204030203" pitchFamily="34" charset="0"/>
                          <a:ea typeface="Lato" panose="020F0502020204030203" pitchFamily="34" charset="0"/>
                          <a:cs typeface="Lato" panose="020F0502020204030203" pitchFamily="34" charset="0"/>
                        </a:rPr>
                        <a:t>Andy H. and John M.</a:t>
                      </a:r>
                    </a:p>
                  </a:txBody>
                  <a:tcPr marL="177293" marR="45032" marT="22516" marB="2251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1480518"/>
                  </a:ext>
                </a:extLst>
              </a:tr>
              <a:tr h="313999">
                <a:tc>
                  <a:txBody>
                    <a:bodyPr/>
                    <a:lstStyle/>
                    <a:p>
                      <a:endParaRPr lang="en-ZA"/>
                    </a:p>
                  </a:txBody>
                  <a:tcPr marL="177293" marR="45032" marT="22516" marB="2251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
                          <a:srgbClr val="00B0F0"/>
                        </a:buClr>
                        <a:buSzTx/>
                        <a:buFont typeface="Arial" panose="020B0604020202020204" pitchFamily="34" charset="0"/>
                        <a:buNone/>
                        <a:tabLst/>
                        <a:defRPr/>
                      </a:pPr>
                      <a:r>
                        <a:rPr lang="en-US" sz="1200">
                          <a:solidFill>
                            <a:schemeClr val="bg2"/>
                          </a:solidFill>
                          <a:latin typeface="Lato" panose="020F0502020204030203" pitchFamily="34" charset="0"/>
                          <a:ea typeface="Lato" panose="020F0502020204030203" pitchFamily="34" charset="0"/>
                          <a:cs typeface="Lato" panose="020F0502020204030203" pitchFamily="34" charset="0"/>
                        </a:rPr>
                        <a:t>5 minutes</a:t>
                      </a:r>
                    </a:p>
                  </a:txBody>
                  <a:tcPr marL="177293" marR="45032" marT="22516" marB="2251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nSpc>
                          <a:spcPct val="100000"/>
                        </a:lnSpc>
                        <a:buFont typeface="Arial" panose="020B0604020202020204" pitchFamily="34" charset="0"/>
                        <a:buNone/>
                      </a:pPr>
                      <a:r>
                        <a:rPr lang="en-US" sz="1200" b="0" i="0">
                          <a:solidFill>
                            <a:schemeClr val="bg2"/>
                          </a:solidFill>
                          <a:latin typeface="Lato" panose="020F0502020204030203" pitchFamily="34" charset="0"/>
                          <a:ea typeface="Lato" panose="020F0502020204030203" pitchFamily="34" charset="0"/>
                          <a:cs typeface="Lato" panose="020F0502020204030203" pitchFamily="34" charset="0"/>
                        </a:rPr>
                        <a:t>What the SB CIB team is about</a:t>
                      </a:r>
                    </a:p>
                  </a:txBody>
                  <a:tcPr marL="177293" marR="45032" marT="22516" marB="2251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200" b="0" i="0" noProof="0">
                          <a:solidFill>
                            <a:schemeClr val="bg2"/>
                          </a:solidFill>
                          <a:latin typeface="Lato" panose="020F0502020204030203" pitchFamily="34" charset="0"/>
                          <a:ea typeface="Lato" panose="020F0502020204030203" pitchFamily="34" charset="0"/>
                          <a:cs typeface="Lato" panose="020F0502020204030203" pitchFamily="34" charset="0"/>
                        </a:rPr>
                        <a:t>Stephanie</a:t>
                      </a:r>
                    </a:p>
                  </a:txBody>
                  <a:tcPr marL="177293" marR="45032" marT="22516" marB="2251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27191630"/>
                  </a:ext>
                </a:extLst>
              </a:tr>
              <a:tr h="313999">
                <a:tc>
                  <a:txBody>
                    <a:bodyPr/>
                    <a:lstStyle/>
                    <a:p>
                      <a:endParaRPr lang="en-ZA"/>
                    </a:p>
                  </a:txBody>
                  <a:tcPr marL="177293" marR="45032" marT="22516" marB="2251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
                          <a:srgbClr val="00B0F0"/>
                        </a:buClr>
                        <a:buSzTx/>
                        <a:buFont typeface="Arial" panose="020B0604020202020204" pitchFamily="34" charset="0"/>
                        <a:buNone/>
                        <a:tabLst/>
                        <a:defRPr/>
                      </a:pPr>
                      <a:r>
                        <a:rPr lang="en-US" sz="1200">
                          <a:solidFill>
                            <a:schemeClr val="bg2"/>
                          </a:solidFill>
                          <a:latin typeface="Lato" panose="020F0502020204030203" pitchFamily="34" charset="0"/>
                          <a:ea typeface="Lato" panose="020F0502020204030203" pitchFamily="34" charset="0"/>
                          <a:cs typeface="Lato" panose="020F0502020204030203" pitchFamily="34" charset="0"/>
                        </a:rPr>
                        <a:t>5 minutes</a:t>
                      </a:r>
                    </a:p>
                  </a:txBody>
                  <a:tcPr marL="177293" marR="45032" marT="22516" marB="2251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nSpc>
                          <a:spcPct val="100000"/>
                        </a:lnSpc>
                        <a:buFont typeface="Arial" panose="020B0604020202020204" pitchFamily="34" charset="0"/>
                        <a:buNone/>
                      </a:pPr>
                      <a:r>
                        <a:rPr lang="en-US" sz="1200" b="0" i="0">
                          <a:solidFill>
                            <a:schemeClr val="bg2"/>
                          </a:solidFill>
                          <a:latin typeface="Lato" panose="020F0502020204030203" pitchFamily="34" charset="0"/>
                          <a:ea typeface="Lato" panose="020F0502020204030203" pitchFamily="34" charset="0"/>
                          <a:cs typeface="Lato" panose="020F0502020204030203" pitchFamily="34" charset="0"/>
                        </a:rPr>
                        <a:t>Welcome (Motus) and importance of topic</a:t>
                      </a:r>
                    </a:p>
                  </a:txBody>
                  <a:tcPr marL="177293" marR="45032" marT="22516" marB="2251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200" b="0" i="0" noProof="0">
                          <a:solidFill>
                            <a:schemeClr val="bg2"/>
                          </a:solidFill>
                          <a:latin typeface="Lato" panose="020F0502020204030203" pitchFamily="34" charset="0"/>
                          <a:ea typeface="Lato" panose="020F0502020204030203" pitchFamily="34" charset="0"/>
                          <a:cs typeface="Lato" panose="020F0502020204030203" pitchFamily="34" charset="0"/>
                        </a:rPr>
                        <a:t>Gary Scott – Chief Digital Officer</a:t>
                      </a:r>
                    </a:p>
                  </a:txBody>
                  <a:tcPr marL="177293" marR="45032" marT="22516" marB="2251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07866309"/>
                  </a:ext>
                </a:extLst>
              </a:tr>
              <a:tr h="245281">
                <a:tc>
                  <a:txBody>
                    <a:bodyPr/>
                    <a:lstStyle/>
                    <a:p>
                      <a:pPr marL="0" marR="0" lvl="0" indent="0" algn="l" defTabSz="914400" rtl="0" eaLnBrk="1" fontAlgn="auto" latinLnBrk="0" hangingPunct="1">
                        <a:lnSpc>
                          <a:spcPct val="100000"/>
                        </a:lnSpc>
                        <a:spcBef>
                          <a:spcPts val="0"/>
                        </a:spcBef>
                        <a:spcAft>
                          <a:spcPts val="0"/>
                        </a:spcAft>
                        <a:buClr>
                          <a:srgbClr val="00B0F0"/>
                        </a:buClr>
                        <a:buSzTx/>
                        <a:buFont typeface="Arial" panose="020B0604020202020204" pitchFamily="34" charset="0"/>
                        <a:buNone/>
                        <a:tabLst/>
                        <a:defRPr/>
                      </a:pPr>
                      <a:endParaRPr lang="en-US" sz="1200">
                        <a:solidFill>
                          <a:schemeClr val="bg2"/>
                        </a:solidFill>
                        <a:latin typeface="Lato" panose="020F0502020204030203" pitchFamily="34" charset="0"/>
                        <a:ea typeface="Lato" panose="020F0502020204030203" pitchFamily="34" charset="0"/>
                        <a:cs typeface="Lato" panose="020F0502020204030203" pitchFamily="34" charset="0"/>
                      </a:endParaRPr>
                    </a:p>
                  </a:txBody>
                  <a:tcPr marL="177293" marR="45032" marT="22516" marB="2251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nSpc>
                          <a:spcPct val="100000"/>
                        </a:lnSpc>
                        <a:buFont typeface="Arial" panose="020B0604020202020204" pitchFamily="34" charset="0"/>
                        <a:buNone/>
                      </a:pPr>
                      <a:r>
                        <a:rPr lang="en-US" sz="1200" b="0" i="0">
                          <a:solidFill>
                            <a:schemeClr val="bg2"/>
                          </a:solidFill>
                          <a:latin typeface="Lato" panose="020F0502020204030203" pitchFamily="34" charset="0"/>
                          <a:ea typeface="Lato" panose="020F0502020204030203" pitchFamily="34" charset="0"/>
                          <a:cs typeface="Lato" panose="020F0502020204030203" pitchFamily="34" charset="0"/>
                        </a:rPr>
                        <a:t>10 minutes</a:t>
                      </a:r>
                    </a:p>
                  </a:txBody>
                  <a:tcPr marL="177293" marR="45032" marT="22516" marB="2251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nSpc>
                          <a:spcPct val="100000"/>
                        </a:lnSpc>
                        <a:buFont typeface="Arial" panose="020B0604020202020204" pitchFamily="34" charset="0"/>
                        <a:buNone/>
                      </a:pPr>
                      <a:r>
                        <a:rPr lang="en-US" sz="1200" b="0" i="0">
                          <a:solidFill>
                            <a:schemeClr val="bg2"/>
                          </a:solidFill>
                          <a:latin typeface="Lato" panose="020F0502020204030203" pitchFamily="34" charset="0"/>
                          <a:ea typeface="Lato" panose="020F0502020204030203" pitchFamily="34" charset="0"/>
                          <a:cs typeface="Lato" panose="020F0502020204030203" pitchFamily="34" charset="0"/>
                        </a:rPr>
                        <a:t>Brief – challenge statement and description and mentoring and judges and pics</a:t>
                      </a:r>
                    </a:p>
                  </a:txBody>
                  <a:tcPr marL="177293" marR="45032" marT="22516" marB="2251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200" b="0" i="0" noProof="0">
                          <a:solidFill>
                            <a:schemeClr val="bg2"/>
                          </a:solidFill>
                          <a:latin typeface="Lato" panose="020F0502020204030203" pitchFamily="34" charset="0"/>
                          <a:ea typeface="Lato" panose="020F0502020204030203" pitchFamily="34" charset="0"/>
                          <a:cs typeface="Lato" panose="020F0502020204030203" pitchFamily="34" charset="0"/>
                        </a:rPr>
                        <a:t>Miren, Murali</a:t>
                      </a:r>
                    </a:p>
                  </a:txBody>
                  <a:tcPr marL="177293" marR="45032" marT="22516" marB="2251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94870828"/>
                  </a:ext>
                </a:extLst>
              </a:tr>
              <a:tr h="453668">
                <a:tc>
                  <a:txBody>
                    <a:bodyPr/>
                    <a:lstStyle/>
                    <a:p>
                      <a:pPr marL="0" marR="0" lvl="0" indent="0" algn="l" defTabSz="914400" rtl="0" eaLnBrk="1" fontAlgn="auto" latinLnBrk="0" hangingPunct="1">
                        <a:lnSpc>
                          <a:spcPct val="100000"/>
                        </a:lnSpc>
                        <a:spcBef>
                          <a:spcPts val="0"/>
                        </a:spcBef>
                        <a:spcAft>
                          <a:spcPts val="0"/>
                        </a:spcAft>
                        <a:buClr>
                          <a:srgbClr val="00B0F0"/>
                        </a:buClr>
                        <a:buSzTx/>
                        <a:buFont typeface="Arial" panose="020B0604020202020204" pitchFamily="34" charset="0"/>
                        <a:buNone/>
                        <a:tabLst/>
                        <a:defRPr/>
                      </a:pPr>
                      <a:endParaRPr lang="en-US" sz="1200">
                        <a:solidFill>
                          <a:schemeClr val="bg2"/>
                        </a:solidFill>
                        <a:latin typeface="Lato" panose="020F0502020204030203" pitchFamily="34" charset="0"/>
                        <a:ea typeface="Lato" panose="020F0502020204030203" pitchFamily="34" charset="0"/>
                        <a:cs typeface="Lato" panose="020F0502020204030203" pitchFamily="34" charset="0"/>
                      </a:endParaRPr>
                    </a:p>
                  </a:txBody>
                  <a:tcPr marL="177293" marR="45032" marT="22516" marB="2251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nSpc>
                          <a:spcPct val="100000"/>
                        </a:lnSpc>
                        <a:buFont typeface="Arial" panose="020B0604020202020204" pitchFamily="34" charset="0"/>
                        <a:buNone/>
                      </a:pPr>
                      <a:r>
                        <a:rPr lang="en-US" sz="1200" b="0" i="0">
                          <a:solidFill>
                            <a:schemeClr val="bg2"/>
                          </a:solidFill>
                          <a:latin typeface="Lato" panose="020F0502020204030203" pitchFamily="34" charset="0"/>
                          <a:ea typeface="Lato" panose="020F0502020204030203" pitchFamily="34" charset="0"/>
                          <a:cs typeface="Lato" panose="020F0502020204030203" pitchFamily="34" charset="0"/>
                        </a:rPr>
                        <a:t>5 minutes</a:t>
                      </a:r>
                    </a:p>
                  </a:txBody>
                  <a:tcPr marL="177293" marR="45032" marT="22516" marB="2251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nSpc>
                          <a:spcPct val="100000"/>
                        </a:lnSpc>
                        <a:buFont typeface="Arial" panose="020B0604020202020204" pitchFamily="34" charset="0"/>
                        <a:buNone/>
                      </a:pPr>
                      <a:r>
                        <a:rPr lang="en-US" sz="1200" b="0" i="0">
                          <a:solidFill>
                            <a:schemeClr val="bg2"/>
                          </a:solidFill>
                          <a:latin typeface="Lato" panose="020F0502020204030203" pitchFamily="34" charset="0"/>
                          <a:ea typeface="Lato" panose="020F0502020204030203" pitchFamily="34" charset="0"/>
                          <a:cs typeface="Lato" panose="020F0502020204030203" pitchFamily="34" charset="0"/>
                        </a:rPr>
                        <a:t>Rules of engagement and registration details</a:t>
                      </a:r>
                    </a:p>
                  </a:txBody>
                  <a:tcPr marL="177293" marR="45032" marT="22516" marB="2251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200" b="0" i="0" noProof="0">
                          <a:solidFill>
                            <a:schemeClr val="bg2"/>
                          </a:solidFill>
                          <a:latin typeface="Lato" panose="020F0502020204030203" pitchFamily="34" charset="0"/>
                          <a:ea typeface="Lato" panose="020F0502020204030203" pitchFamily="34" charset="0"/>
                          <a:cs typeface="Lato" panose="020F0502020204030203" pitchFamily="34" charset="0"/>
                        </a:rPr>
                        <a:t>Stephanie</a:t>
                      </a:r>
                    </a:p>
                  </a:txBody>
                  <a:tcPr marL="177293" marR="45032" marT="22516" marB="2251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57091976"/>
                  </a:ext>
                </a:extLst>
              </a:tr>
              <a:tr h="245281">
                <a:tc>
                  <a:txBody>
                    <a:bodyPr/>
                    <a:lstStyle/>
                    <a:p>
                      <a:pPr marL="0" marR="0" lvl="0" indent="0" algn="l" defTabSz="914400" rtl="0" eaLnBrk="1" fontAlgn="auto" latinLnBrk="0" hangingPunct="1">
                        <a:lnSpc>
                          <a:spcPct val="100000"/>
                        </a:lnSpc>
                        <a:spcBef>
                          <a:spcPts val="0"/>
                        </a:spcBef>
                        <a:spcAft>
                          <a:spcPts val="0"/>
                        </a:spcAft>
                        <a:buClr>
                          <a:srgbClr val="00B0F0"/>
                        </a:buClr>
                        <a:buSzTx/>
                        <a:buFont typeface="Arial" panose="020B0604020202020204" pitchFamily="34" charset="0"/>
                        <a:buNone/>
                        <a:tabLst/>
                        <a:defRPr/>
                      </a:pPr>
                      <a:endParaRPr lang="en-US" sz="1200">
                        <a:solidFill>
                          <a:schemeClr val="bg2"/>
                        </a:solidFill>
                        <a:latin typeface="Lato" panose="020F0502020204030203" pitchFamily="34" charset="0"/>
                        <a:ea typeface="Lato" panose="020F0502020204030203" pitchFamily="34" charset="0"/>
                        <a:cs typeface="Lato" panose="020F0502020204030203" pitchFamily="34" charset="0"/>
                      </a:endParaRPr>
                    </a:p>
                  </a:txBody>
                  <a:tcPr marL="177293" marR="45032" marT="22516" marB="2251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nSpc>
                          <a:spcPct val="100000"/>
                        </a:lnSpc>
                        <a:buFont typeface="Arial" panose="020B0604020202020204" pitchFamily="34" charset="0"/>
                        <a:buNone/>
                      </a:pPr>
                      <a:r>
                        <a:rPr lang="en-US" sz="1200" b="0" i="0">
                          <a:solidFill>
                            <a:schemeClr val="bg2"/>
                          </a:solidFill>
                          <a:latin typeface="Lato" panose="020F0502020204030203" pitchFamily="34" charset="0"/>
                          <a:ea typeface="Lato" panose="020F0502020204030203" pitchFamily="34" charset="0"/>
                          <a:cs typeface="Lato" panose="020F0502020204030203" pitchFamily="34" charset="0"/>
                        </a:rPr>
                        <a:t>5 minutes</a:t>
                      </a:r>
                    </a:p>
                  </a:txBody>
                  <a:tcPr marL="177293" marR="45032" marT="22516" marB="2251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nSpc>
                          <a:spcPct val="100000"/>
                        </a:lnSpc>
                        <a:buFont typeface="Arial" panose="020B0604020202020204" pitchFamily="34" charset="0"/>
                        <a:buNone/>
                      </a:pPr>
                      <a:r>
                        <a:rPr lang="en-US" sz="1200" b="0" i="0">
                          <a:solidFill>
                            <a:schemeClr val="bg2"/>
                          </a:solidFill>
                          <a:latin typeface="Lato" panose="020F0502020204030203" pitchFamily="34" charset="0"/>
                          <a:ea typeface="Lato" panose="020F0502020204030203" pitchFamily="34" charset="0"/>
                          <a:cs typeface="Lato" panose="020F0502020204030203" pitchFamily="34" charset="0"/>
                        </a:rPr>
                        <a:t>Open to questions from floor / students </a:t>
                      </a:r>
                    </a:p>
                  </a:txBody>
                  <a:tcPr marL="177293" marR="45032" marT="22516" marB="2251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200" b="0" i="0" noProof="0">
                          <a:solidFill>
                            <a:schemeClr val="bg2"/>
                          </a:solidFill>
                          <a:latin typeface="Lato" panose="020F0502020204030203" pitchFamily="34" charset="0"/>
                          <a:ea typeface="Lato" panose="020F0502020204030203" pitchFamily="34" charset="0"/>
                          <a:cs typeface="Lato" panose="020F0502020204030203" pitchFamily="34" charset="0"/>
                        </a:rPr>
                        <a:t>Prof K. / Sunday</a:t>
                      </a:r>
                    </a:p>
                  </a:txBody>
                  <a:tcPr marL="177293" marR="45032" marT="22516" marB="2251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55207427"/>
                  </a:ext>
                </a:extLst>
              </a:tr>
              <a:tr h="245281">
                <a:tc>
                  <a:txBody>
                    <a:bodyPr/>
                    <a:lstStyle/>
                    <a:p>
                      <a:pPr marL="0" marR="0" lvl="0" indent="0" algn="l" defTabSz="914400" rtl="0" eaLnBrk="1" fontAlgn="auto" latinLnBrk="0" hangingPunct="1">
                        <a:lnSpc>
                          <a:spcPct val="100000"/>
                        </a:lnSpc>
                        <a:spcBef>
                          <a:spcPts val="0"/>
                        </a:spcBef>
                        <a:spcAft>
                          <a:spcPts val="0"/>
                        </a:spcAft>
                        <a:buClr>
                          <a:srgbClr val="00B0F0"/>
                        </a:buClr>
                        <a:buSzTx/>
                        <a:buFont typeface="Arial" panose="020B0604020202020204" pitchFamily="34" charset="0"/>
                        <a:buNone/>
                        <a:tabLst/>
                        <a:defRPr/>
                      </a:pPr>
                      <a:r>
                        <a:rPr lang="en-US" sz="1200">
                          <a:solidFill>
                            <a:schemeClr val="bg2"/>
                          </a:solidFill>
                          <a:latin typeface="Lato" panose="020F0502020204030203" pitchFamily="34" charset="0"/>
                          <a:ea typeface="Lato" panose="020F0502020204030203" pitchFamily="34" charset="0"/>
                          <a:cs typeface="Lato" panose="020F0502020204030203" pitchFamily="34" charset="0"/>
                        </a:rPr>
                        <a:t>18:15</a:t>
                      </a:r>
                    </a:p>
                  </a:txBody>
                  <a:tcPr marL="177293" marR="45032" marT="22516" marB="2251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nSpc>
                          <a:spcPct val="100000"/>
                        </a:lnSpc>
                        <a:buFont typeface="Arial" panose="020B0604020202020204" pitchFamily="34" charset="0"/>
                        <a:buNone/>
                      </a:pPr>
                      <a:r>
                        <a:rPr lang="en-US" sz="1200" b="0" i="0">
                          <a:solidFill>
                            <a:schemeClr val="bg2"/>
                          </a:solidFill>
                          <a:latin typeface="Lato" panose="020F0502020204030203" pitchFamily="34" charset="0"/>
                          <a:ea typeface="Lato" panose="020F0502020204030203" pitchFamily="34" charset="0"/>
                          <a:cs typeface="Lato" panose="020F0502020204030203" pitchFamily="34" charset="0"/>
                        </a:rPr>
                        <a:t>2 minutes</a:t>
                      </a:r>
                    </a:p>
                  </a:txBody>
                  <a:tcPr marL="177293" marR="45032" marT="22516" marB="2251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nSpc>
                          <a:spcPct val="100000"/>
                        </a:lnSpc>
                        <a:buFont typeface="Arial" panose="020B0604020202020204" pitchFamily="34" charset="0"/>
                        <a:buNone/>
                      </a:pPr>
                      <a:r>
                        <a:rPr lang="en-US" sz="1200" b="0" i="0">
                          <a:solidFill>
                            <a:schemeClr val="bg2"/>
                          </a:solidFill>
                          <a:latin typeface="Lato" panose="020F0502020204030203" pitchFamily="34" charset="0"/>
                          <a:ea typeface="Lato" panose="020F0502020204030203" pitchFamily="34" charset="0"/>
                          <a:cs typeface="Lato" panose="020F0502020204030203" pitchFamily="34" charset="0"/>
                        </a:rPr>
                        <a:t>Closing , acknowledgements </a:t>
                      </a:r>
                    </a:p>
                  </a:txBody>
                  <a:tcPr marL="177293" marR="45032" marT="22516" marB="2251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noProof="0">
                          <a:solidFill>
                            <a:schemeClr val="bg2"/>
                          </a:solidFill>
                          <a:latin typeface="Lato" panose="020F0502020204030203" pitchFamily="34" charset="0"/>
                          <a:ea typeface="Lato" panose="020F0502020204030203" pitchFamily="34" charset="0"/>
                          <a:cs typeface="Lato" panose="020F0502020204030203" pitchFamily="34" charset="0"/>
                        </a:rPr>
                        <a:t>John M and Prof K. </a:t>
                      </a:r>
                    </a:p>
                  </a:txBody>
                  <a:tcPr marL="177293" marR="45032" marT="22516" marB="2251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59391128"/>
                  </a:ext>
                </a:extLst>
              </a:tr>
            </a:tbl>
          </a:graphicData>
        </a:graphic>
      </p:graphicFrame>
    </p:spTree>
    <p:extLst>
      <p:ext uri="{BB962C8B-B14F-4D97-AF65-F5344CB8AC3E}">
        <p14:creationId xmlns:p14="http://schemas.microsoft.com/office/powerpoint/2010/main" val="2929255607"/>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43A49B-323A-ED46-4C45-A9C8B5D9BF67}"/>
              </a:ext>
            </a:extLst>
          </p:cNvPr>
          <p:cNvSpPr>
            <a:spLocks noGrp="1"/>
          </p:cNvSpPr>
          <p:nvPr>
            <p:ph type="title"/>
          </p:nvPr>
        </p:nvSpPr>
        <p:spPr/>
        <p:txBody>
          <a:bodyPr/>
          <a:lstStyle/>
          <a:p>
            <a:r>
              <a:rPr lang="en-US"/>
              <a:t>FINALS AGENDA (In-Person) </a:t>
            </a:r>
            <a:endParaRPr lang="en-ZA"/>
          </a:p>
        </p:txBody>
      </p:sp>
      <p:sp>
        <p:nvSpPr>
          <p:cNvPr id="3" name="Text Placeholder 2">
            <a:extLst>
              <a:ext uri="{FF2B5EF4-FFF2-40B4-BE49-F238E27FC236}">
                <a16:creationId xmlns:a16="http://schemas.microsoft.com/office/drawing/2014/main" id="{4139C353-443E-D99E-3371-A7FA7713F007}"/>
              </a:ext>
            </a:extLst>
          </p:cNvPr>
          <p:cNvSpPr>
            <a:spLocks noGrp="1"/>
          </p:cNvSpPr>
          <p:nvPr>
            <p:ph type="body" sz="quarter" idx="10"/>
          </p:nvPr>
        </p:nvSpPr>
        <p:spPr/>
        <p:txBody>
          <a:bodyPr/>
          <a:lstStyle/>
          <a:p>
            <a:r>
              <a:rPr lang="en-US"/>
              <a:t>**dial in link will be available for guests</a:t>
            </a:r>
            <a:endParaRPr lang="en-ZA"/>
          </a:p>
        </p:txBody>
      </p:sp>
      <p:graphicFrame>
        <p:nvGraphicFramePr>
          <p:cNvPr id="4" name="Table 79">
            <a:extLst>
              <a:ext uri="{FF2B5EF4-FFF2-40B4-BE49-F238E27FC236}">
                <a16:creationId xmlns:a16="http://schemas.microsoft.com/office/drawing/2014/main" id="{68F47A6F-CA42-6957-56FE-9B97BB571D3C}"/>
              </a:ext>
            </a:extLst>
          </p:cNvPr>
          <p:cNvGraphicFramePr>
            <a:graphicFrameLocks noGrp="1"/>
          </p:cNvGraphicFramePr>
          <p:nvPr>
            <p:extLst>
              <p:ext uri="{D42A27DB-BD31-4B8C-83A1-F6EECF244321}">
                <p14:modId xmlns:p14="http://schemas.microsoft.com/office/powerpoint/2010/main" val="3198117523"/>
              </p:ext>
            </p:extLst>
          </p:nvPr>
        </p:nvGraphicFramePr>
        <p:xfrm>
          <a:off x="732932" y="1598354"/>
          <a:ext cx="10051332" cy="2276247"/>
        </p:xfrm>
        <a:graphic>
          <a:graphicData uri="http://schemas.openxmlformats.org/drawingml/2006/table">
            <a:tbl>
              <a:tblPr firstRow="1" bandRow="1">
                <a:tableStyleId>{5C22544A-7EE6-4342-B048-85BDC9FD1C3A}</a:tableStyleId>
              </a:tblPr>
              <a:tblGrid>
                <a:gridCol w="729553">
                  <a:extLst>
                    <a:ext uri="{9D8B030D-6E8A-4147-A177-3AD203B41FA5}">
                      <a16:colId xmlns:a16="http://schemas.microsoft.com/office/drawing/2014/main" val="20000"/>
                    </a:ext>
                  </a:extLst>
                </a:gridCol>
                <a:gridCol w="1035105">
                  <a:extLst>
                    <a:ext uri="{9D8B030D-6E8A-4147-A177-3AD203B41FA5}">
                      <a16:colId xmlns:a16="http://schemas.microsoft.com/office/drawing/2014/main" val="20001"/>
                    </a:ext>
                  </a:extLst>
                </a:gridCol>
                <a:gridCol w="6288191">
                  <a:extLst>
                    <a:ext uri="{9D8B030D-6E8A-4147-A177-3AD203B41FA5}">
                      <a16:colId xmlns:a16="http://schemas.microsoft.com/office/drawing/2014/main" val="20002"/>
                    </a:ext>
                  </a:extLst>
                </a:gridCol>
                <a:gridCol w="1998483">
                  <a:extLst>
                    <a:ext uri="{9D8B030D-6E8A-4147-A177-3AD203B41FA5}">
                      <a16:colId xmlns:a16="http://schemas.microsoft.com/office/drawing/2014/main" val="20003"/>
                    </a:ext>
                  </a:extLst>
                </a:gridCol>
              </a:tblGrid>
              <a:tr h="245281">
                <a:tc>
                  <a:txBody>
                    <a:bodyPr/>
                    <a:lstStyle/>
                    <a:p>
                      <a:pPr algn="ctr"/>
                      <a:r>
                        <a:rPr lang="en-US" sz="1200" b="1" i="0" noProof="0">
                          <a:solidFill>
                            <a:schemeClr val="bg2"/>
                          </a:solidFill>
                          <a:latin typeface="Lato" panose="020F0502020204030203" pitchFamily="34" charset="0"/>
                          <a:ea typeface="Lato" panose="020F0502020204030203" pitchFamily="34" charset="0"/>
                          <a:cs typeface="Lato" panose="020F0502020204030203" pitchFamily="34" charset="0"/>
                        </a:rPr>
                        <a:t>EVENT</a:t>
                      </a:r>
                    </a:p>
                  </a:txBody>
                  <a:tcPr marL="45032" marR="45032" marT="22516" marB="2251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200" b="1" i="0" noProof="0">
                          <a:solidFill>
                            <a:schemeClr val="bg2"/>
                          </a:solidFill>
                          <a:latin typeface="Lato" panose="020F0502020204030203" pitchFamily="34" charset="0"/>
                          <a:ea typeface="Lato" panose="020F0502020204030203" pitchFamily="34" charset="0"/>
                          <a:cs typeface="Lato" panose="020F0502020204030203" pitchFamily="34" charset="0"/>
                        </a:rPr>
                        <a:t>TIME</a:t>
                      </a:r>
                    </a:p>
                  </a:txBody>
                  <a:tcPr marL="177293" marR="45032" marT="22516" marB="2251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200" b="1" i="0" noProof="0">
                          <a:solidFill>
                            <a:schemeClr val="bg2"/>
                          </a:solidFill>
                          <a:latin typeface="Lato" panose="020F0502020204030203" pitchFamily="34" charset="0"/>
                          <a:ea typeface="Lato" panose="020F0502020204030203" pitchFamily="34" charset="0"/>
                          <a:cs typeface="Lato" panose="020F0502020204030203" pitchFamily="34" charset="0"/>
                        </a:rPr>
                        <a:t>AGENDA ITEM</a:t>
                      </a:r>
                    </a:p>
                  </a:txBody>
                  <a:tcPr marL="177293" marR="45032" marT="22516" marB="2251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200" b="1" i="0" noProof="0">
                          <a:solidFill>
                            <a:schemeClr val="bg2"/>
                          </a:solidFill>
                          <a:latin typeface="Lato" panose="020F0502020204030203" pitchFamily="34" charset="0"/>
                          <a:ea typeface="Lato" panose="020F0502020204030203" pitchFamily="34" charset="0"/>
                          <a:cs typeface="Lato" panose="020F0502020204030203" pitchFamily="34" charset="0"/>
                        </a:rPr>
                        <a:t>PRESENTER</a:t>
                      </a:r>
                    </a:p>
                  </a:txBody>
                  <a:tcPr marL="177293" marR="45032" marT="22516" marB="2251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245281">
                <a:tc>
                  <a:txBody>
                    <a:bodyPr/>
                    <a:lstStyle/>
                    <a:p>
                      <a:pPr algn="ctr"/>
                      <a:endParaRPr lang="en-US" sz="1200" b="1" i="0" noProof="0">
                        <a:solidFill>
                          <a:schemeClr val="bg2"/>
                        </a:solidFill>
                        <a:latin typeface="Lato" panose="020F0502020204030203" pitchFamily="34" charset="0"/>
                        <a:ea typeface="Lato" panose="020F0502020204030203" pitchFamily="34" charset="0"/>
                        <a:cs typeface="Lato" panose="020F0502020204030203" pitchFamily="34" charset="0"/>
                      </a:endParaRPr>
                    </a:p>
                  </a:txBody>
                  <a:tcPr marL="45032" marR="45032" marT="22516" marB="2251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
                          <a:srgbClr val="00B0F0"/>
                        </a:buClr>
                        <a:buSzTx/>
                        <a:buFont typeface="Arial" panose="020B0604020202020204" pitchFamily="34" charset="0"/>
                        <a:buNone/>
                        <a:tabLst/>
                        <a:defRPr/>
                      </a:pPr>
                      <a:r>
                        <a:rPr lang="en-US" sz="1200">
                          <a:solidFill>
                            <a:schemeClr val="bg2"/>
                          </a:solidFill>
                          <a:latin typeface="Lato" panose="020F0502020204030203" pitchFamily="34" charset="0"/>
                          <a:ea typeface="Lato" panose="020F0502020204030203" pitchFamily="34" charset="0"/>
                          <a:cs typeface="Lato" panose="020F0502020204030203" pitchFamily="34" charset="0"/>
                        </a:rPr>
                        <a:t>17:30</a:t>
                      </a:r>
                    </a:p>
                  </a:txBody>
                  <a:tcPr marL="177293" marR="45032" marT="22516" marB="2251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nSpc>
                          <a:spcPct val="100000"/>
                        </a:lnSpc>
                        <a:buFont typeface="Arial" panose="020B0604020202020204" pitchFamily="34" charset="0"/>
                        <a:buNone/>
                      </a:pPr>
                      <a:r>
                        <a:rPr lang="en-US" sz="1200" b="0" i="0">
                          <a:solidFill>
                            <a:schemeClr val="bg2"/>
                          </a:solidFill>
                          <a:latin typeface="Lato" panose="020F0502020204030203" pitchFamily="34" charset="0"/>
                          <a:ea typeface="Lato" panose="020F0502020204030203" pitchFamily="34" charset="0"/>
                          <a:cs typeface="Lato" panose="020F0502020204030203" pitchFamily="34" charset="0"/>
                        </a:rPr>
                        <a:t>Arrival (drinks and snacks)</a:t>
                      </a:r>
                    </a:p>
                  </a:txBody>
                  <a:tcPr marL="177293" marR="45032" marT="22516" marB="2251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200" b="0" i="0" noProof="0">
                          <a:solidFill>
                            <a:schemeClr val="bg2"/>
                          </a:solidFill>
                          <a:latin typeface="Lato" panose="020F0502020204030203" pitchFamily="34" charset="0"/>
                          <a:ea typeface="Lato" panose="020F0502020204030203" pitchFamily="34" charset="0"/>
                          <a:cs typeface="Lato" panose="020F0502020204030203" pitchFamily="34" charset="0"/>
                        </a:rPr>
                        <a:t>All</a:t>
                      </a:r>
                    </a:p>
                  </a:txBody>
                  <a:tcPr marL="177293" marR="45032" marT="22516" marB="2251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245281">
                <a:tc>
                  <a:txBody>
                    <a:bodyPr/>
                    <a:lstStyle/>
                    <a:p>
                      <a:pPr algn="ctr"/>
                      <a:endParaRPr lang="en-US" sz="1200" b="1" i="0" noProof="0">
                        <a:solidFill>
                          <a:schemeClr val="bg2"/>
                        </a:solidFill>
                        <a:latin typeface="Lato" panose="020F0502020204030203" pitchFamily="34" charset="0"/>
                        <a:ea typeface="Lato" panose="020F0502020204030203" pitchFamily="34" charset="0"/>
                        <a:cs typeface="Lato" panose="020F0502020204030203" pitchFamily="34" charset="0"/>
                      </a:endParaRPr>
                    </a:p>
                  </a:txBody>
                  <a:tcPr marL="45032" marR="45032" marT="22516" marB="2251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
                          <a:srgbClr val="00B0F0"/>
                        </a:buClr>
                        <a:buSzTx/>
                        <a:buFont typeface="Arial" panose="020B0604020202020204" pitchFamily="34" charset="0"/>
                        <a:buNone/>
                        <a:tabLst/>
                        <a:defRPr/>
                      </a:pPr>
                      <a:r>
                        <a:rPr lang="en-US" sz="1200">
                          <a:solidFill>
                            <a:schemeClr val="bg2"/>
                          </a:solidFill>
                          <a:latin typeface="Lato" panose="020F0502020204030203" pitchFamily="34" charset="0"/>
                          <a:ea typeface="Lato" panose="020F0502020204030203" pitchFamily="34" charset="0"/>
                          <a:cs typeface="Lato" panose="020F0502020204030203" pitchFamily="34" charset="0"/>
                        </a:rPr>
                        <a:t>18:00</a:t>
                      </a:r>
                    </a:p>
                  </a:txBody>
                  <a:tcPr marL="177293" marR="45032" marT="22516" marB="2251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nSpc>
                          <a:spcPct val="100000"/>
                        </a:lnSpc>
                        <a:buFont typeface="Arial" panose="020B0604020202020204" pitchFamily="34" charset="0"/>
                        <a:buNone/>
                      </a:pPr>
                      <a:r>
                        <a:rPr lang="en-US" sz="1200" b="0" i="0">
                          <a:solidFill>
                            <a:schemeClr val="bg2"/>
                          </a:solidFill>
                          <a:latin typeface="Lato" panose="020F0502020204030203" pitchFamily="34" charset="0"/>
                          <a:ea typeface="Lato" panose="020F0502020204030203" pitchFamily="34" charset="0"/>
                          <a:cs typeface="Lato" panose="020F0502020204030203" pitchFamily="34" charset="0"/>
                        </a:rPr>
                        <a:t>Welcome (MC)</a:t>
                      </a:r>
                    </a:p>
                  </a:txBody>
                  <a:tcPr marL="177293" marR="45032" marT="22516" marB="2251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200" b="0" i="0" noProof="0">
                          <a:solidFill>
                            <a:schemeClr val="bg2"/>
                          </a:solidFill>
                          <a:latin typeface="Lato" panose="020F0502020204030203" pitchFamily="34" charset="0"/>
                          <a:ea typeface="Lato" panose="020F0502020204030203" pitchFamily="34" charset="0"/>
                          <a:cs typeface="Lato" panose="020F0502020204030203" pitchFamily="34" charset="0"/>
                        </a:rPr>
                        <a:t>TBC</a:t>
                      </a:r>
                    </a:p>
                  </a:txBody>
                  <a:tcPr marL="177293" marR="45032" marT="22516" marB="2251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99106109"/>
                  </a:ext>
                </a:extLst>
              </a:tr>
              <a:tr h="313999">
                <a:tc>
                  <a:txBody>
                    <a:bodyPr/>
                    <a:lstStyle/>
                    <a:p>
                      <a:pPr algn="ctr"/>
                      <a:endParaRPr lang="en-US" sz="1200" b="1" i="0" noProof="0">
                        <a:solidFill>
                          <a:schemeClr val="bg2"/>
                        </a:solidFill>
                        <a:latin typeface="Lato" panose="020F0502020204030203" pitchFamily="34" charset="0"/>
                        <a:ea typeface="Lato" panose="020F0502020204030203" pitchFamily="34" charset="0"/>
                        <a:cs typeface="Lato" panose="020F0502020204030203" pitchFamily="34" charset="0"/>
                      </a:endParaRPr>
                    </a:p>
                  </a:txBody>
                  <a:tcPr marL="45032" marR="45032" marT="22516" marB="2251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
                          <a:srgbClr val="00B0F0"/>
                        </a:buClr>
                        <a:buSzTx/>
                        <a:buFont typeface="Arial" panose="020B0604020202020204" pitchFamily="34" charset="0"/>
                        <a:buNone/>
                        <a:tabLst/>
                        <a:defRPr/>
                      </a:pPr>
                      <a:r>
                        <a:rPr lang="en-US" sz="1200">
                          <a:solidFill>
                            <a:schemeClr val="bg2"/>
                          </a:solidFill>
                          <a:latin typeface="Lato" panose="020F0502020204030203" pitchFamily="34" charset="0"/>
                          <a:ea typeface="Lato" panose="020F0502020204030203" pitchFamily="34" charset="0"/>
                          <a:cs typeface="Lato" panose="020F0502020204030203" pitchFamily="34" charset="0"/>
                        </a:rPr>
                        <a:t>18h15</a:t>
                      </a:r>
                    </a:p>
                  </a:txBody>
                  <a:tcPr marL="177293" marR="45032" marT="22516" marB="2251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nSpc>
                          <a:spcPct val="100000"/>
                        </a:lnSpc>
                        <a:buFont typeface="Arial" panose="020B0604020202020204" pitchFamily="34" charset="0"/>
                        <a:buNone/>
                      </a:pPr>
                      <a:r>
                        <a:rPr lang="en-US" sz="1200" b="0" i="0">
                          <a:solidFill>
                            <a:schemeClr val="bg2"/>
                          </a:solidFill>
                          <a:latin typeface="Lato" panose="020F0502020204030203" pitchFamily="34" charset="0"/>
                          <a:ea typeface="Lato" panose="020F0502020204030203" pitchFamily="34" charset="0"/>
                          <a:cs typeface="Lato" panose="020F0502020204030203" pitchFamily="34" charset="0"/>
                        </a:rPr>
                        <a:t>Welcome – SU, SB, Motus</a:t>
                      </a:r>
                    </a:p>
                  </a:txBody>
                  <a:tcPr marL="177293" marR="45032" marT="22516" marB="2251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200" b="0" i="0" noProof="0">
                          <a:solidFill>
                            <a:schemeClr val="bg2"/>
                          </a:solidFill>
                          <a:latin typeface="Lato" panose="020F0502020204030203" pitchFamily="34" charset="0"/>
                          <a:ea typeface="Lato" panose="020F0502020204030203" pitchFamily="34" charset="0"/>
                          <a:cs typeface="Lato" panose="020F0502020204030203" pitchFamily="34" charset="0"/>
                        </a:rPr>
                        <a:t>TBC</a:t>
                      </a:r>
                    </a:p>
                  </a:txBody>
                  <a:tcPr marL="177293" marR="45032" marT="22516" marB="2251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21079879"/>
                  </a:ext>
                </a:extLst>
              </a:tr>
              <a:tr h="245281">
                <a:tc>
                  <a:txBody>
                    <a:bodyPr/>
                    <a:lstStyle/>
                    <a:p>
                      <a:pPr algn="ctr"/>
                      <a:endParaRPr lang="en-US" sz="1200" b="1" i="0" noProof="0">
                        <a:solidFill>
                          <a:schemeClr val="bg2"/>
                        </a:solidFill>
                        <a:latin typeface="Lato" panose="020F0502020204030203" pitchFamily="34" charset="0"/>
                        <a:ea typeface="Lato" panose="020F0502020204030203" pitchFamily="34" charset="0"/>
                        <a:cs typeface="Lato" panose="020F0502020204030203" pitchFamily="34" charset="0"/>
                      </a:endParaRPr>
                    </a:p>
                  </a:txBody>
                  <a:tcPr marL="45032" marR="45032" marT="22516" marB="2251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
                          <a:srgbClr val="00B0F0"/>
                        </a:buClr>
                        <a:buSzTx/>
                        <a:buFont typeface="Arial" panose="020B0604020202020204" pitchFamily="34" charset="0"/>
                        <a:buNone/>
                        <a:tabLst/>
                        <a:defRPr/>
                      </a:pPr>
                      <a:r>
                        <a:rPr lang="en-US" sz="1200">
                          <a:solidFill>
                            <a:schemeClr val="bg2"/>
                          </a:solidFill>
                          <a:latin typeface="Lato" panose="020F0502020204030203" pitchFamily="34" charset="0"/>
                          <a:ea typeface="Lato" panose="020F0502020204030203" pitchFamily="34" charset="0"/>
                          <a:cs typeface="Lato" panose="020F0502020204030203" pitchFamily="34" charset="0"/>
                        </a:rPr>
                        <a:t>18h30</a:t>
                      </a:r>
                    </a:p>
                  </a:txBody>
                  <a:tcPr marL="177293" marR="45032" marT="22516" marB="2251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nSpc>
                          <a:spcPct val="100000"/>
                        </a:lnSpc>
                        <a:buFont typeface="Arial" panose="020B0604020202020204" pitchFamily="34" charset="0"/>
                        <a:buNone/>
                      </a:pPr>
                      <a:r>
                        <a:rPr lang="en-US" sz="1200" b="0" i="0">
                          <a:solidFill>
                            <a:schemeClr val="bg2"/>
                          </a:solidFill>
                          <a:latin typeface="Lato" panose="020F0502020204030203" pitchFamily="34" charset="0"/>
                          <a:ea typeface="Lato" panose="020F0502020204030203" pitchFamily="34" charset="0"/>
                          <a:cs typeface="Lato" panose="020F0502020204030203" pitchFamily="34" charset="0"/>
                        </a:rPr>
                        <a:t>Team 1 – Team 5 presentations, including judges feedback, Q+A and comments</a:t>
                      </a:r>
                    </a:p>
                  </a:txBody>
                  <a:tcPr marL="177293" marR="45032" marT="22516" marB="2251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200" b="0" i="0" noProof="0">
                          <a:solidFill>
                            <a:schemeClr val="bg2"/>
                          </a:solidFill>
                          <a:latin typeface="Lato" panose="020F0502020204030203" pitchFamily="34" charset="0"/>
                          <a:ea typeface="Lato" panose="020F0502020204030203" pitchFamily="34" charset="0"/>
                          <a:cs typeface="Lato" panose="020F0502020204030203" pitchFamily="34" charset="0"/>
                        </a:rPr>
                        <a:t>Teams</a:t>
                      </a:r>
                    </a:p>
                  </a:txBody>
                  <a:tcPr marL="177293" marR="45032" marT="22516" marB="2251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9095428"/>
                  </a:ext>
                </a:extLst>
              </a:tr>
              <a:tr h="245281">
                <a:tc>
                  <a:txBody>
                    <a:bodyPr/>
                    <a:lstStyle/>
                    <a:p>
                      <a:pPr algn="ctr"/>
                      <a:endParaRPr lang="en-US" sz="1200" b="1" i="0" noProof="0">
                        <a:solidFill>
                          <a:schemeClr val="bg2"/>
                        </a:solidFill>
                        <a:latin typeface="Lato" panose="020F0502020204030203" pitchFamily="34" charset="0"/>
                        <a:ea typeface="Lato" panose="020F0502020204030203" pitchFamily="34" charset="0"/>
                        <a:cs typeface="Lato" panose="020F0502020204030203" pitchFamily="34" charset="0"/>
                      </a:endParaRPr>
                    </a:p>
                  </a:txBody>
                  <a:tcPr marL="45032" marR="45032" marT="22516" marB="2251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
                          <a:srgbClr val="00B0F0"/>
                        </a:buClr>
                        <a:buSzTx/>
                        <a:buFont typeface="Arial" panose="020B0604020202020204" pitchFamily="34" charset="0"/>
                        <a:buNone/>
                        <a:tabLst/>
                        <a:defRPr/>
                      </a:pPr>
                      <a:r>
                        <a:rPr lang="en-US" sz="1200">
                          <a:solidFill>
                            <a:schemeClr val="bg2"/>
                          </a:solidFill>
                          <a:latin typeface="Lato" panose="020F0502020204030203" pitchFamily="34" charset="0"/>
                          <a:ea typeface="Lato" panose="020F0502020204030203" pitchFamily="34" charset="0"/>
                          <a:cs typeface="Lato" panose="020F0502020204030203" pitchFamily="34" charset="0"/>
                        </a:rPr>
                        <a:t>19h45</a:t>
                      </a:r>
                    </a:p>
                  </a:txBody>
                  <a:tcPr marL="177293" marR="45032" marT="22516" marB="2251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nSpc>
                          <a:spcPct val="100000"/>
                        </a:lnSpc>
                        <a:buFont typeface="Arial" panose="020B0604020202020204" pitchFamily="34" charset="0"/>
                        <a:buNone/>
                      </a:pPr>
                      <a:r>
                        <a:rPr lang="en-US" sz="1200" b="0" i="0">
                          <a:solidFill>
                            <a:schemeClr val="bg2"/>
                          </a:solidFill>
                          <a:latin typeface="Lato" panose="020F0502020204030203" pitchFamily="34" charset="0"/>
                          <a:ea typeface="Lato" panose="020F0502020204030203" pitchFamily="34" charset="0"/>
                          <a:cs typeface="Lato" panose="020F0502020204030203" pitchFamily="34" charset="0"/>
                        </a:rPr>
                        <a:t>Judges deliberation and voting count</a:t>
                      </a:r>
                    </a:p>
                  </a:txBody>
                  <a:tcPr marL="177293" marR="45032" marT="22516" marB="2251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200" b="0" i="0" noProof="0">
                          <a:solidFill>
                            <a:schemeClr val="bg2"/>
                          </a:solidFill>
                          <a:latin typeface="Lato" panose="020F0502020204030203" pitchFamily="34" charset="0"/>
                          <a:ea typeface="Lato" panose="020F0502020204030203" pitchFamily="34" charset="0"/>
                          <a:cs typeface="Lato" panose="020F0502020204030203" pitchFamily="34" charset="0"/>
                        </a:rPr>
                        <a:t>Sunday / Prof K. </a:t>
                      </a:r>
                    </a:p>
                  </a:txBody>
                  <a:tcPr marL="177293" marR="45032" marT="22516" marB="2251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00865296"/>
                  </a:ext>
                </a:extLst>
              </a:tr>
              <a:tr h="245281">
                <a:tc>
                  <a:txBody>
                    <a:bodyPr/>
                    <a:lstStyle/>
                    <a:p>
                      <a:pPr algn="ctr"/>
                      <a:endParaRPr lang="en-US" sz="1200" b="1" i="0" noProof="0">
                        <a:solidFill>
                          <a:schemeClr val="bg2"/>
                        </a:solidFill>
                        <a:latin typeface="Lato" panose="020F0502020204030203" pitchFamily="34" charset="0"/>
                        <a:ea typeface="Lato" panose="020F0502020204030203" pitchFamily="34" charset="0"/>
                        <a:cs typeface="Lato" panose="020F0502020204030203" pitchFamily="34" charset="0"/>
                      </a:endParaRPr>
                    </a:p>
                  </a:txBody>
                  <a:tcPr marL="45032" marR="45032" marT="22516" marB="2251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
                          <a:srgbClr val="00B0F0"/>
                        </a:buClr>
                        <a:buSzTx/>
                        <a:buFont typeface="Arial" panose="020B0604020202020204" pitchFamily="34" charset="0"/>
                        <a:buNone/>
                        <a:tabLst/>
                        <a:defRPr/>
                      </a:pPr>
                      <a:r>
                        <a:rPr lang="en-US" sz="1200">
                          <a:solidFill>
                            <a:schemeClr val="bg2"/>
                          </a:solidFill>
                          <a:latin typeface="Lato" panose="020F0502020204030203" pitchFamily="34" charset="0"/>
                          <a:ea typeface="Lato" panose="020F0502020204030203" pitchFamily="34" charset="0"/>
                          <a:cs typeface="Lato" panose="020F0502020204030203" pitchFamily="34" charset="0"/>
                        </a:rPr>
                        <a:t>20h00</a:t>
                      </a:r>
                    </a:p>
                  </a:txBody>
                  <a:tcPr marL="177293" marR="45032" marT="22516" marB="2251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nSpc>
                          <a:spcPct val="100000"/>
                        </a:lnSpc>
                        <a:buFont typeface="Arial" panose="020B0604020202020204" pitchFamily="34" charset="0"/>
                        <a:buNone/>
                      </a:pPr>
                      <a:r>
                        <a:rPr lang="en-US" sz="1200" b="0" i="0">
                          <a:solidFill>
                            <a:schemeClr val="bg2"/>
                          </a:solidFill>
                          <a:latin typeface="Lato" panose="020F0502020204030203" pitchFamily="34" charset="0"/>
                          <a:ea typeface="Lato" panose="020F0502020204030203" pitchFamily="34" charset="0"/>
                          <a:cs typeface="Lato" panose="020F0502020204030203" pitchFamily="34" charset="0"/>
                        </a:rPr>
                        <a:t>Winners announced</a:t>
                      </a:r>
                    </a:p>
                  </a:txBody>
                  <a:tcPr marL="177293" marR="45032" marT="22516" marB="2251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200" b="0" i="0" noProof="0">
                          <a:solidFill>
                            <a:schemeClr val="bg2"/>
                          </a:solidFill>
                          <a:latin typeface="Lato" panose="020F0502020204030203" pitchFamily="34" charset="0"/>
                          <a:ea typeface="Lato" panose="020F0502020204030203" pitchFamily="34" charset="0"/>
                          <a:cs typeface="Lato" panose="020F0502020204030203" pitchFamily="34" charset="0"/>
                        </a:rPr>
                        <a:t>Prof K. / Dr Sunday</a:t>
                      </a:r>
                    </a:p>
                  </a:txBody>
                  <a:tcPr marL="177293" marR="45032" marT="22516" marB="2251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63417547"/>
                  </a:ext>
                </a:extLst>
              </a:tr>
              <a:tr h="245281">
                <a:tc>
                  <a:txBody>
                    <a:bodyPr/>
                    <a:lstStyle/>
                    <a:p>
                      <a:pPr algn="ctr"/>
                      <a:endParaRPr lang="en-US" sz="1200" b="1" i="0" noProof="0">
                        <a:solidFill>
                          <a:schemeClr val="bg2"/>
                        </a:solidFill>
                        <a:latin typeface="Lato" panose="020F0502020204030203" pitchFamily="34" charset="0"/>
                        <a:ea typeface="Lato" panose="020F0502020204030203" pitchFamily="34" charset="0"/>
                        <a:cs typeface="Lato" panose="020F0502020204030203" pitchFamily="34" charset="0"/>
                      </a:endParaRPr>
                    </a:p>
                  </a:txBody>
                  <a:tcPr marL="45032" marR="45032" marT="22516" marB="2251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
                          <a:srgbClr val="00B0F0"/>
                        </a:buClr>
                        <a:buSzTx/>
                        <a:buFont typeface="Arial" panose="020B0604020202020204" pitchFamily="34" charset="0"/>
                        <a:buNone/>
                        <a:tabLst/>
                        <a:defRPr/>
                      </a:pPr>
                      <a:r>
                        <a:rPr lang="en-US" sz="1200">
                          <a:solidFill>
                            <a:schemeClr val="bg2"/>
                          </a:solidFill>
                          <a:latin typeface="Lato" panose="020F0502020204030203" pitchFamily="34" charset="0"/>
                          <a:ea typeface="Lato" panose="020F0502020204030203" pitchFamily="34" charset="0"/>
                          <a:cs typeface="Lato" panose="020F0502020204030203" pitchFamily="34" charset="0"/>
                        </a:rPr>
                        <a:t>20h15</a:t>
                      </a:r>
                    </a:p>
                  </a:txBody>
                  <a:tcPr marL="177293" marR="45032" marT="22516" marB="2251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nSpc>
                          <a:spcPct val="100000"/>
                        </a:lnSpc>
                        <a:buFont typeface="Arial" panose="020B0604020202020204" pitchFamily="34" charset="0"/>
                        <a:buNone/>
                      </a:pPr>
                      <a:r>
                        <a:rPr lang="en-US" sz="1200" b="0" i="0">
                          <a:solidFill>
                            <a:schemeClr val="bg2"/>
                          </a:solidFill>
                          <a:latin typeface="Lato" panose="020F0502020204030203" pitchFamily="34" charset="0"/>
                          <a:ea typeface="Lato" panose="020F0502020204030203" pitchFamily="34" charset="0"/>
                          <a:cs typeface="Lato" panose="020F0502020204030203" pitchFamily="34" charset="0"/>
                        </a:rPr>
                        <a:t>Closing, acknowledgments</a:t>
                      </a:r>
                    </a:p>
                  </a:txBody>
                  <a:tcPr marL="177293" marR="45032" marT="22516" marB="2251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200" b="0" i="0" noProof="0" err="1">
                          <a:solidFill>
                            <a:schemeClr val="bg2"/>
                          </a:solidFill>
                          <a:latin typeface="Lato" panose="020F0502020204030203" pitchFamily="34" charset="0"/>
                          <a:ea typeface="Lato" panose="020F0502020204030203" pitchFamily="34" charset="0"/>
                          <a:cs typeface="Lato" panose="020F0502020204030203" pitchFamily="34" charset="0"/>
                        </a:rPr>
                        <a:t>Prok</a:t>
                      </a:r>
                      <a:r>
                        <a:rPr lang="en-US" sz="1200" b="0" i="0" noProof="0">
                          <a:solidFill>
                            <a:schemeClr val="bg2"/>
                          </a:solidFill>
                          <a:latin typeface="Lato" panose="020F0502020204030203" pitchFamily="34" charset="0"/>
                          <a:ea typeface="Lato" panose="020F0502020204030203" pitchFamily="34" charset="0"/>
                          <a:cs typeface="Lato" panose="020F0502020204030203" pitchFamily="34" charset="0"/>
                        </a:rPr>
                        <a:t> K /Dr Sunday</a:t>
                      </a:r>
                    </a:p>
                  </a:txBody>
                  <a:tcPr marL="177293" marR="45032" marT="22516" marB="2251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42274386"/>
                  </a:ext>
                </a:extLst>
              </a:tr>
              <a:tr h="245281">
                <a:tc>
                  <a:txBody>
                    <a:bodyPr/>
                    <a:lstStyle/>
                    <a:p>
                      <a:pPr algn="ctr"/>
                      <a:endParaRPr lang="en-US" sz="1200" b="1" i="0" noProof="0">
                        <a:solidFill>
                          <a:schemeClr val="bg2"/>
                        </a:solidFill>
                        <a:latin typeface="Lato" panose="020F0502020204030203" pitchFamily="34" charset="0"/>
                        <a:ea typeface="Lato" panose="020F0502020204030203" pitchFamily="34" charset="0"/>
                        <a:cs typeface="Lato" panose="020F0502020204030203" pitchFamily="34" charset="0"/>
                      </a:endParaRPr>
                    </a:p>
                  </a:txBody>
                  <a:tcPr marL="45032" marR="45032" marT="22516" marB="2251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
                          <a:srgbClr val="00B0F0"/>
                        </a:buClr>
                        <a:buSzTx/>
                        <a:buFont typeface="Arial" panose="020B0604020202020204" pitchFamily="34" charset="0"/>
                        <a:buNone/>
                        <a:tabLst/>
                        <a:defRPr/>
                      </a:pPr>
                      <a:endParaRPr lang="en-US" sz="1200">
                        <a:solidFill>
                          <a:schemeClr val="bg2"/>
                        </a:solidFill>
                        <a:latin typeface="Lato" panose="020F0502020204030203" pitchFamily="34" charset="0"/>
                        <a:ea typeface="Lato" panose="020F0502020204030203" pitchFamily="34" charset="0"/>
                        <a:cs typeface="Lato" panose="020F0502020204030203" pitchFamily="34" charset="0"/>
                      </a:endParaRPr>
                    </a:p>
                  </a:txBody>
                  <a:tcPr marL="177293" marR="45032" marT="22516" marB="2251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nSpc>
                          <a:spcPct val="100000"/>
                        </a:lnSpc>
                        <a:buFont typeface="Arial" panose="020B0604020202020204" pitchFamily="34" charset="0"/>
                        <a:buNone/>
                      </a:pPr>
                      <a:endParaRPr lang="en-US" sz="1200" b="0" i="0">
                        <a:solidFill>
                          <a:schemeClr val="bg2"/>
                        </a:solidFill>
                        <a:latin typeface="Lato" panose="020F0502020204030203" pitchFamily="34" charset="0"/>
                        <a:ea typeface="Lato" panose="020F0502020204030203" pitchFamily="34" charset="0"/>
                        <a:cs typeface="Lato" panose="020F0502020204030203" pitchFamily="34" charset="0"/>
                      </a:endParaRPr>
                    </a:p>
                  </a:txBody>
                  <a:tcPr marL="177293" marR="45032" marT="22516" marB="2251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noProof="0">
                          <a:solidFill>
                            <a:schemeClr val="bg2"/>
                          </a:solidFill>
                          <a:latin typeface="Lato" panose="020F0502020204030203" pitchFamily="34" charset="0"/>
                          <a:ea typeface="Lato" panose="020F0502020204030203" pitchFamily="34" charset="0"/>
                          <a:cs typeface="Lato" panose="020F0502020204030203" pitchFamily="34" charset="0"/>
                        </a:rPr>
                        <a:t> </a:t>
                      </a:r>
                    </a:p>
                  </a:txBody>
                  <a:tcPr marL="177293" marR="45032" marT="22516" marB="2251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57282711"/>
                  </a:ext>
                </a:extLst>
              </a:tr>
            </a:tbl>
          </a:graphicData>
        </a:graphic>
      </p:graphicFrame>
    </p:spTree>
    <p:extLst>
      <p:ext uri="{BB962C8B-B14F-4D97-AF65-F5344CB8AC3E}">
        <p14:creationId xmlns:p14="http://schemas.microsoft.com/office/powerpoint/2010/main" val="3448496421"/>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7"/>
          <p:cNvSpPr>
            <a:spLocks noChangeArrowheads="1"/>
          </p:cNvSpPr>
          <p:nvPr/>
        </p:nvSpPr>
        <p:spPr bwMode="auto">
          <a:xfrm>
            <a:off x="367764" y="37318"/>
            <a:ext cx="11057885" cy="6588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600">
                <a:solidFill>
                  <a:schemeClr val="tx1"/>
                </a:solidFill>
                <a:latin typeface="Calibri" panose="020F0502020204030204" pitchFamily="34" charset="0"/>
              </a:defRPr>
            </a:lvl1pPr>
            <a:lvl2pPr marL="742950" indent="-285750">
              <a:defRPr sz="3600">
                <a:solidFill>
                  <a:schemeClr val="tx1"/>
                </a:solidFill>
                <a:latin typeface="Calibri" panose="020F0502020204030204" pitchFamily="34" charset="0"/>
              </a:defRPr>
            </a:lvl2pPr>
            <a:lvl3pPr marL="1143000" indent="-228600">
              <a:defRPr sz="3600">
                <a:solidFill>
                  <a:schemeClr val="tx1"/>
                </a:solidFill>
                <a:latin typeface="Calibri" panose="020F0502020204030204" pitchFamily="34" charset="0"/>
              </a:defRPr>
            </a:lvl3pPr>
            <a:lvl4pPr marL="1600200" indent="-228600">
              <a:defRPr sz="3600">
                <a:solidFill>
                  <a:schemeClr val="tx1"/>
                </a:solidFill>
                <a:latin typeface="Calibri" panose="020F0502020204030204" pitchFamily="34" charset="0"/>
              </a:defRPr>
            </a:lvl4pPr>
            <a:lvl5pPr marL="2057400" indent="-228600">
              <a:defRPr sz="3600">
                <a:solidFill>
                  <a:schemeClr val="tx1"/>
                </a:solidFill>
                <a:latin typeface="Calibri" panose="020F0502020204030204" pitchFamily="34" charset="0"/>
              </a:defRPr>
            </a:lvl5pPr>
            <a:lvl6pPr marL="2514600" indent="-228600" defTabSz="1827213" fontAlgn="base">
              <a:spcBef>
                <a:spcPct val="0"/>
              </a:spcBef>
              <a:spcAft>
                <a:spcPct val="0"/>
              </a:spcAft>
              <a:defRPr sz="3600">
                <a:solidFill>
                  <a:schemeClr val="tx1"/>
                </a:solidFill>
                <a:latin typeface="Calibri" panose="020F0502020204030204" pitchFamily="34" charset="0"/>
              </a:defRPr>
            </a:lvl6pPr>
            <a:lvl7pPr marL="2971800" indent="-228600" defTabSz="1827213" fontAlgn="base">
              <a:spcBef>
                <a:spcPct val="0"/>
              </a:spcBef>
              <a:spcAft>
                <a:spcPct val="0"/>
              </a:spcAft>
              <a:defRPr sz="3600">
                <a:solidFill>
                  <a:schemeClr val="tx1"/>
                </a:solidFill>
                <a:latin typeface="Calibri" panose="020F0502020204030204" pitchFamily="34" charset="0"/>
              </a:defRPr>
            </a:lvl7pPr>
            <a:lvl8pPr marL="3429000" indent="-228600" defTabSz="1827213" fontAlgn="base">
              <a:spcBef>
                <a:spcPct val="0"/>
              </a:spcBef>
              <a:spcAft>
                <a:spcPct val="0"/>
              </a:spcAft>
              <a:defRPr sz="3600">
                <a:solidFill>
                  <a:schemeClr val="tx1"/>
                </a:solidFill>
                <a:latin typeface="Calibri" panose="020F0502020204030204" pitchFamily="34" charset="0"/>
              </a:defRPr>
            </a:lvl8pPr>
            <a:lvl9pPr marL="3886200" indent="-228600" defTabSz="1827213" fontAlgn="base">
              <a:spcBef>
                <a:spcPct val="0"/>
              </a:spcBef>
              <a:spcAft>
                <a:spcPct val="0"/>
              </a:spcAft>
              <a:defRPr sz="3600">
                <a:solidFill>
                  <a:schemeClr val="tx1"/>
                </a:solidFill>
                <a:latin typeface="Calibri" panose="020F0502020204030204" pitchFamily="34" charset="0"/>
              </a:defRPr>
            </a:lvl9pPr>
          </a:lstStyle>
          <a:p>
            <a:pPr eaLnBrk="1" hangingPunct="1">
              <a:lnSpc>
                <a:spcPct val="150000"/>
              </a:lnSpc>
            </a:pPr>
            <a:r>
              <a:rPr lang="en-US" sz="2800" b="1">
                <a:solidFill>
                  <a:schemeClr val="bg1"/>
                </a:solidFill>
                <a:latin typeface="+mj-lt"/>
                <a:ea typeface="+mj-ea"/>
                <a:cs typeface="Arial" panose="020B0604020202020204" pitchFamily="34" charset="0"/>
              </a:rPr>
              <a:t>Meet the Judges – Round 1</a:t>
            </a:r>
          </a:p>
        </p:txBody>
      </p:sp>
      <p:pic>
        <p:nvPicPr>
          <p:cNvPr id="4" name="Picture 3" descr="A picture containing window, person, person, indoor&#10;&#10;Description automatically generated">
            <a:extLst>
              <a:ext uri="{FF2B5EF4-FFF2-40B4-BE49-F238E27FC236}">
                <a16:creationId xmlns:a16="http://schemas.microsoft.com/office/drawing/2014/main" id="{275D5D6B-922C-EE56-5A8A-6D2AC5F73EA6}"/>
              </a:ext>
            </a:extLst>
          </p:cNvPr>
          <p:cNvPicPr>
            <a:picLocks noChangeAspect="1"/>
          </p:cNvPicPr>
          <p:nvPr/>
        </p:nvPicPr>
        <p:blipFill rotWithShape="1">
          <a:blip r:embed="rId3"/>
          <a:srcRect t="15523" r="11130" b="26998"/>
          <a:stretch/>
        </p:blipFill>
        <p:spPr>
          <a:xfrm>
            <a:off x="804019" y="2005901"/>
            <a:ext cx="1348234" cy="1308369"/>
          </a:xfrm>
          <a:prstGeom prst="ellipse">
            <a:avLst/>
          </a:prstGeom>
          <a:ln w="41275">
            <a:solidFill>
              <a:schemeClr val="accent1">
                <a:lumMod val="60000"/>
                <a:lumOff val="40000"/>
              </a:schemeClr>
            </a:solidFill>
          </a:ln>
        </p:spPr>
      </p:pic>
      <p:pic>
        <p:nvPicPr>
          <p:cNvPr id="5" name="Picture 4" descr="A person standing in front of a projector&#10;&#10;Description automatically generated">
            <a:extLst>
              <a:ext uri="{FF2B5EF4-FFF2-40B4-BE49-F238E27FC236}">
                <a16:creationId xmlns:a16="http://schemas.microsoft.com/office/drawing/2014/main" id="{43726C40-1B97-B605-B1B4-C9932FD904B8}"/>
              </a:ext>
            </a:extLst>
          </p:cNvPr>
          <p:cNvPicPr>
            <a:picLocks noChangeAspect="1"/>
          </p:cNvPicPr>
          <p:nvPr/>
        </p:nvPicPr>
        <p:blipFill rotWithShape="1">
          <a:blip r:embed="rId4"/>
          <a:srcRect t="13609" b="13609"/>
          <a:stretch/>
        </p:blipFill>
        <p:spPr>
          <a:xfrm>
            <a:off x="2882555" y="1986022"/>
            <a:ext cx="1348235" cy="1308370"/>
          </a:xfrm>
          <a:prstGeom prst="ellipse">
            <a:avLst/>
          </a:prstGeom>
          <a:ln w="38100">
            <a:solidFill>
              <a:schemeClr val="accent2"/>
            </a:solidFill>
          </a:ln>
        </p:spPr>
      </p:pic>
      <p:sp>
        <p:nvSpPr>
          <p:cNvPr id="36" name="TextBox 35">
            <a:extLst>
              <a:ext uri="{FF2B5EF4-FFF2-40B4-BE49-F238E27FC236}">
                <a16:creationId xmlns:a16="http://schemas.microsoft.com/office/drawing/2014/main" id="{531C28F4-0FE7-A4B1-F668-A4CA389E24D3}"/>
              </a:ext>
            </a:extLst>
          </p:cNvPr>
          <p:cNvSpPr txBox="1"/>
          <p:nvPr/>
        </p:nvSpPr>
        <p:spPr>
          <a:xfrm>
            <a:off x="2467028" y="3596842"/>
            <a:ext cx="2173460" cy="892552"/>
          </a:xfrm>
          <a:prstGeom prst="rect">
            <a:avLst/>
          </a:prstGeom>
          <a:noFill/>
        </p:spPr>
        <p:txBody>
          <a:bodyPr wrap="square">
            <a:spAutoFit/>
          </a:bodyPr>
          <a:lstStyle/>
          <a:p>
            <a:pPr lvl="0" algn="ctr">
              <a:buSzPts val="1000"/>
              <a:tabLst>
                <a:tab pos="457200" algn="l"/>
              </a:tabLst>
            </a:pPr>
            <a:r>
              <a:rPr lang="en-ZA" sz="1300">
                <a:solidFill>
                  <a:schemeClr val="bg1"/>
                </a:solidFill>
                <a:effectLst/>
                <a:latin typeface="Calibri" panose="020F0502020204030204" pitchFamily="34" charset="0"/>
                <a:ea typeface="Times New Roman" panose="02020603050405020304" pitchFamily="18" charset="0"/>
              </a:rPr>
              <a:t>Dr Sunday </a:t>
            </a:r>
            <a:r>
              <a:rPr lang="en-ZA" sz="1300" err="1">
                <a:solidFill>
                  <a:schemeClr val="bg1"/>
                </a:solidFill>
                <a:effectLst/>
                <a:latin typeface="Calibri" panose="020F0502020204030204" pitchFamily="34" charset="0"/>
                <a:ea typeface="Times New Roman" panose="02020603050405020304" pitchFamily="18" charset="0"/>
              </a:rPr>
              <a:t>Oladejo</a:t>
            </a:r>
            <a:endParaRPr lang="en-ZA" sz="1300">
              <a:solidFill>
                <a:schemeClr val="bg1"/>
              </a:solidFill>
              <a:effectLst/>
              <a:latin typeface="Calibri" panose="020F0502020204030204" pitchFamily="34" charset="0"/>
              <a:ea typeface="Times New Roman" panose="02020603050405020304" pitchFamily="18" charset="0"/>
            </a:endParaRPr>
          </a:p>
          <a:p>
            <a:pPr lvl="0" algn="ctr">
              <a:buSzPts val="1000"/>
              <a:tabLst>
                <a:tab pos="457200" algn="l"/>
              </a:tabLst>
            </a:pPr>
            <a:r>
              <a:rPr lang="en-ZA" sz="1300">
                <a:solidFill>
                  <a:schemeClr val="bg1"/>
                </a:solidFill>
                <a:latin typeface="Calibri" panose="020F0502020204030204" pitchFamily="34" charset="0"/>
                <a:ea typeface="Times New Roman" panose="02020603050405020304" pitchFamily="18" charset="0"/>
              </a:rPr>
              <a:t>School of Data Science and Computational Thinking</a:t>
            </a:r>
            <a:endParaRPr lang="en-ZA" sz="1300">
              <a:solidFill>
                <a:schemeClr val="bg1"/>
              </a:solidFill>
              <a:effectLst/>
              <a:latin typeface="Calibri" panose="020F0502020204030204" pitchFamily="34" charset="0"/>
              <a:ea typeface="Times New Roman" panose="02020603050405020304" pitchFamily="18" charset="0"/>
            </a:endParaRPr>
          </a:p>
          <a:p>
            <a:pPr lvl="0" algn="ctr">
              <a:buSzPts val="1000"/>
              <a:tabLst>
                <a:tab pos="457200" algn="l"/>
              </a:tabLst>
            </a:pPr>
            <a:r>
              <a:rPr lang="en-ZA" sz="1300">
                <a:solidFill>
                  <a:schemeClr val="bg1"/>
                </a:solidFill>
                <a:latin typeface="Calibri" panose="020F0502020204030204" pitchFamily="34" charset="0"/>
                <a:ea typeface="Times New Roman" panose="02020603050405020304" pitchFamily="18" charset="0"/>
              </a:rPr>
              <a:t>Stellenbosch University</a:t>
            </a:r>
          </a:p>
        </p:txBody>
      </p:sp>
      <p:sp>
        <p:nvSpPr>
          <p:cNvPr id="37" name="TextBox 36">
            <a:extLst>
              <a:ext uri="{FF2B5EF4-FFF2-40B4-BE49-F238E27FC236}">
                <a16:creationId xmlns:a16="http://schemas.microsoft.com/office/drawing/2014/main" id="{A88CFF8E-C8C2-FC82-C5D6-CB278A9808F9}"/>
              </a:ext>
            </a:extLst>
          </p:cNvPr>
          <p:cNvSpPr txBox="1"/>
          <p:nvPr/>
        </p:nvSpPr>
        <p:spPr>
          <a:xfrm>
            <a:off x="211144" y="3625664"/>
            <a:ext cx="2467628" cy="692497"/>
          </a:xfrm>
          <a:prstGeom prst="rect">
            <a:avLst/>
          </a:prstGeom>
          <a:noFill/>
        </p:spPr>
        <p:txBody>
          <a:bodyPr wrap="square">
            <a:spAutoFit/>
          </a:bodyPr>
          <a:lstStyle/>
          <a:p>
            <a:pPr lvl="0" algn="ctr">
              <a:buSzPts val="1000"/>
              <a:tabLst>
                <a:tab pos="457200" algn="l"/>
              </a:tabLst>
            </a:pPr>
            <a:r>
              <a:rPr lang="en-ZA" sz="1300">
                <a:solidFill>
                  <a:schemeClr val="bg1"/>
                </a:solidFill>
                <a:latin typeface="Calibri" panose="020F0502020204030204" pitchFamily="34" charset="0"/>
                <a:ea typeface="Times New Roman" panose="02020603050405020304" pitchFamily="18" charset="0"/>
              </a:rPr>
              <a:t>John Mukomberanwa</a:t>
            </a:r>
          </a:p>
          <a:p>
            <a:pPr lvl="0" algn="ctr">
              <a:buSzPts val="1000"/>
              <a:tabLst>
                <a:tab pos="457200" algn="l"/>
              </a:tabLst>
            </a:pPr>
            <a:r>
              <a:rPr lang="en-ZA" sz="1300">
                <a:solidFill>
                  <a:schemeClr val="bg1"/>
                </a:solidFill>
                <a:latin typeface="Calibri" panose="020F0502020204030204" pitchFamily="34" charset="0"/>
                <a:ea typeface="Times New Roman" panose="02020603050405020304" pitchFamily="18" charset="0"/>
              </a:rPr>
              <a:t>Head of Data and Insights</a:t>
            </a:r>
          </a:p>
          <a:p>
            <a:pPr lvl="0" algn="ctr">
              <a:buSzPts val="1000"/>
              <a:tabLst>
                <a:tab pos="457200" algn="l"/>
              </a:tabLst>
            </a:pPr>
            <a:r>
              <a:rPr lang="en-ZA" sz="1300">
                <a:solidFill>
                  <a:schemeClr val="bg1"/>
                </a:solidFill>
                <a:latin typeface="Calibri" panose="020F0502020204030204" pitchFamily="34" charset="0"/>
                <a:ea typeface="Times New Roman" panose="02020603050405020304" pitchFamily="18" charset="0"/>
              </a:rPr>
              <a:t>CIB Digital</a:t>
            </a:r>
          </a:p>
        </p:txBody>
      </p:sp>
      <p:pic>
        <p:nvPicPr>
          <p:cNvPr id="43" name="Picture 42" descr="A person with a beard and glasses&#10;&#10;Description automatically generated">
            <a:extLst>
              <a:ext uri="{FF2B5EF4-FFF2-40B4-BE49-F238E27FC236}">
                <a16:creationId xmlns:a16="http://schemas.microsoft.com/office/drawing/2014/main" id="{1284DD23-2241-ED33-2403-9FDCE03C3E43}"/>
              </a:ext>
            </a:extLst>
          </p:cNvPr>
          <p:cNvPicPr>
            <a:picLocks noChangeAspect="1"/>
          </p:cNvPicPr>
          <p:nvPr/>
        </p:nvPicPr>
        <p:blipFill rotWithShape="1">
          <a:blip r:embed="rId5">
            <a:extLst>
              <a:ext uri="{28A0092B-C50C-407E-A947-70E740481C1C}">
                <a14:useLocalDpi xmlns:a14="http://schemas.microsoft.com/office/drawing/2010/main" val="0"/>
              </a:ext>
            </a:extLst>
          </a:blip>
          <a:srcRect r="770" b="20466"/>
          <a:stretch/>
        </p:blipFill>
        <p:spPr>
          <a:xfrm>
            <a:off x="5027447" y="1943883"/>
            <a:ext cx="1348235" cy="1418025"/>
          </a:xfrm>
          <a:prstGeom prst="ellipse">
            <a:avLst/>
          </a:prstGeom>
          <a:ln w="41275">
            <a:solidFill>
              <a:schemeClr val="accent6">
                <a:lumMod val="75000"/>
              </a:schemeClr>
            </a:solidFill>
          </a:ln>
        </p:spPr>
      </p:pic>
      <p:sp>
        <p:nvSpPr>
          <p:cNvPr id="44" name="TextBox 43">
            <a:extLst>
              <a:ext uri="{FF2B5EF4-FFF2-40B4-BE49-F238E27FC236}">
                <a16:creationId xmlns:a16="http://schemas.microsoft.com/office/drawing/2014/main" id="{BDA32461-E980-9FEE-0211-205D3EA4407F}"/>
              </a:ext>
            </a:extLst>
          </p:cNvPr>
          <p:cNvSpPr txBox="1"/>
          <p:nvPr/>
        </p:nvSpPr>
        <p:spPr>
          <a:xfrm>
            <a:off x="4428744" y="3596842"/>
            <a:ext cx="2467628" cy="692497"/>
          </a:xfrm>
          <a:prstGeom prst="rect">
            <a:avLst/>
          </a:prstGeom>
          <a:noFill/>
        </p:spPr>
        <p:txBody>
          <a:bodyPr wrap="square">
            <a:spAutoFit/>
          </a:bodyPr>
          <a:lstStyle/>
          <a:p>
            <a:pPr lvl="0" algn="ctr">
              <a:buSzPts val="1000"/>
              <a:tabLst>
                <a:tab pos="457200" algn="l"/>
              </a:tabLst>
            </a:pPr>
            <a:r>
              <a:rPr lang="en-ZA" sz="1300">
                <a:solidFill>
                  <a:schemeClr val="bg1"/>
                </a:solidFill>
                <a:effectLst/>
                <a:latin typeface="Calibri" panose="020F0502020204030204" pitchFamily="34" charset="0"/>
                <a:ea typeface="Times New Roman" panose="02020603050405020304" pitchFamily="18" charset="0"/>
              </a:rPr>
              <a:t>Murali Veeraragoo</a:t>
            </a:r>
          </a:p>
          <a:p>
            <a:pPr lvl="0" algn="ctr">
              <a:buSzPts val="1000"/>
              <a:tabLst>
                <a:tab pos="457200" algn="l"/>
              </a:tabLst>
            </a:pPr>
            <a:r>
              <a:rPr lang="en-ZA" sz="1300">
                <a:solidFill>
                  <a:schemeClr val="bg1"/>
                </a:solidFill>
                <a:latin typeface="Calibri" panose="020F0502020204030204" pitchFamily="34" charset="0"/>
                <a:ea typeface="Times New Roman" panose="02020603050405020304" pitchFamily="18" charset="0"/>
              </a:rPr>
              <a:t>Computer Vision Specialist</a:t>
            </a:r>
          </a:p>
          <a:p>
            <a:pPr lvl="0" algn="ctr">
              <a:buSzPts val="1000"/>
              <a:tabLst>
                <a:tab pos="457200" algn="l"/>
              </a:tabLst>
            </a:pPr>
            <a:r>
              <a:rPr lang="en-ZA" sz="1300">
                <a:solidFill>
                  <a:schemeClr val="bg1"/>
                </a:solidFill>
                <a:latin typeface="Calibri" panose="020F0502020204030204" pitchFamily="34" charset="0"/>
                <a:ea typeface="Times New Roman" panose="02020603050405020304" pitchFamily="18" charset="0"/>
              </a:rPr>
              <a:t>CIB Digital</a:t>
            </a:r>
          </a:p>
        </p:txBody>
      </p:sp>
      <p:pic>
        <p:nvPicPr>
          <p:cNvPr id="8" name="Picture 7">
            <a:extLst>
              <a:ext uri="{FF2B5EF4-FFF2-40B4-BE49-F238E27FC236}">
                <a16:creationId xmlns:a16="http://schemas.microsoft.com/office/drawing/2014/main" id="{22C07037-C086-3EBA-EDFA-48750694BE4A}"/>
              </a:ext>
            </a:extLst>
          </p:cNvPr>
          <p:cNvPicPr>
            <a:picLocks noChangeAspect="1"/>
          </p:cNvPicPr>
          <p:nvPr/>
        </p:nvPicPr>
        <p:blipFill>
          <a:blip r:embed="rId6"/>
          <a:srcRect l="14" r="14"/>
          <a:stretch>
            <a:fillRect/>
          </a:stretch>
        </p:blipFill>
        <p:spPr>
          <a:xfrm>
            <a:off x="7172339" y="1990672"/>
            <a:ext cx="1348235" cy="1348235"/>
          </a:xfrm>
          <a:prstGeom prst="ellipse">
            <a:avLst/>
          </a:prstGeom>
          <a:ln w="28575">
            <a:solidFill>
              <a:schemeClr val="accent3"/>
            </a:solidFill>
          </a:ln>
        </p:spPr>
      </p:pic>
      <p:sp>
        <p:nvSpPr>
          <p:cNvPr id="9" name="TextBox 8">
            <a:extLst>
              <a:ext uri="{FF2B5EF4-FFF2-40B4-BE49-F238E27FC236}">
                <a16:creationId xmlns:a16="http://schemas.microsoft.com/office/drawing/2014/main" id="{74D8348E-3A80-756E-07C6-8B4003B83D79}"/>
              </a:ext>
            </a:extLst>
          </p:cNvPr>
          <p:cNvSpPr txBox="1"/>
          <p:nvPr/>
        </p:nvSpPr>
        <p:spPr>
          <a:xfrm>
            <a:off x="6684628" y="3596842"/>
            <a:ext cx="2467628" cy="692497"/>
          </a:xfrm>
          <a:prstGeom prst="rect">
            <a:avLst/>
          </a:prstGeom>
          <a:noFill/>
        </p:spPr>
        <p:txBody>
          <a:bodyPr wrap="square">
            <a:spAutoFit/>
          </a:bodyPr>
          <a:lstStyle/>
          <a:p>
            <a:pPr lvl="0" algn="ctr">
              <a:buSzPts val="1000"/>
              <a:tabLst>
                <a:tab pos="457200" algn="l"/>
              </a:tabLst>
            </a:pPr>
            <a:r>
              <a:rPr lang="en-ZA" sz="1300">
                <a:solidFill>
                  <a:schemeClr val="bg1"/>
                </a:solidFill>
                <a:latin typeface="Calibri" panose="020F0502020204030204" pitchFamily="34" charset="0"/>
                <a:ea typeface="Times New Roman" panose="02020603050405020304" pitchFamily="18" charset="0"/>
              </a:rPr>
              <a:t>Miren Bitcham</a:t>
            </a:r>
          </a:p>
          <a:p>
            <a:pPr lvl="0" algn="ctr">
              <a:buSzPts val="1000"/>
              <a:tabLst>
                <a:tab pos="457200" algn="l"/>
              </a:tabLst>
            </a:pPr>
            <a:r>
              <a:rPr lang="en-ZA" sz="1300">
                <a:solidFill>
                  <a:schemeClr val="bg1"/>
                </a:solidFill>
                <a:latin typeface="Calibri" panose="020F0502020204030204" pitchFamily="34" charset="0"/>
                <a:ea typeface="Times New Roman" panose="02020603050405020304" pitchFamily="18" charset="0"/>
              </a:rPr>
              <a:t>Data Scientist</a:t>
            </a:r>
          </a:p>
          <a:p>
            <a:pPr lvl="0" algn="ctr">
              <a:buSzPts val="1000"/>
              <a:tabLst>
                <a:tab pos="457200" algn="l"/>
              </a:tabLst>
            </a:pPr>
            <a:r>
              <a:rPr lang="en-ZA" sz="1300">
                <a:solidFill>
                  <a:schemeClr val="bg1"/>
                </a:solidFill>
                <a:latin typeface="Calibri" panose="020F0502020204030204" pitchFamily="34" charset="0"/>
                <a:ea typeface="Times New Roman" panose="02020603050405020304" pitchFamily="18" charset="0"/>
              </a:rPr>
              <a:t>CIB Digital</a:t>
            </a:r>
          </a:p>
        </p:txBody>
      </p:sp>
      <p:pic>
        <p:nvPicPr>
          <p:cNvPr id="11" name="Picture 10" descr="A person wearing glasses smiling&#10;&#10;Description automatically generated">
            <a:extLst>
              <a:ext uri="{FF2B5EF4-FFF2-40B4-BE49-F238E27FC236}">
                <a16:creationId xmlns:a16="http://schemas.microsoft.com/office/drawing/2014/main" id="{640259B6-2A67-6A00-E414-B052CD8093FF}"/>
              </a:ext>
            </a:extLst>
          </p:cNvPr>
          <p:cNvPicPr>
            <a:picLocks noChangeAspect="1"/>
          </p:cNvPicPr>
          <p:nvPr/>
        </p:nvPicPr>
        <p:blipFill rotWithShape="1">
          <a:blip r:embed="rId7">
            <a:extLst>
              <a:ext uri="{28A0092B-C50C-407E-A947-70E740481C1C}">
                <a14:useLocalDpi xmlns:a14="http://schemas.microsoft.com/office/drawing/2010/main" val="0"/>
              </a:ext>
            </a:extLst>
          </a:blip>
          <a:srcRect l="2627" t="4148" r="1582" b="15911"/>
          <a:stretch/>
        </p:blipFill>
        <p:spPr>
          <a:xfrm>
            <a:off x="9317233" y="1882567"/>
            <a:ext cx="1348235" cy="1467197"/>
          </a:xfrm>
          <a:prstGeom prst="ellipse">
            <a:avLst/>
          </a:prstGeom>
          <a:ln w="38100">
            <a:solidFill>
              <a:schemeClr val="accent4"/>
            </a:solidFill>
          </a:ln>
        </p:spPr>
      </p:pic>
      <p:sp>
        <p:nvSpPr>
          <p:cNvPr id="12" name="TextBox 11">
            <a:extLst>
              <a:ext uri="{FF2B5EF4-FFF2-40B4-BE49-F238E27FC236}">
                <a16:creationId xmlns:a16="http://schemas.microsoft.com/office/drawing/2014/main" id="{4B3284D0-EF72-E7D7-7C83-F14FEB3C513A}"/>
              </a:ext>
            </a:extLst>
          </p:cNvPr>
          <p:cNvSpPr txBox="1"/>
          <p:nvPr/>
        </p:nvSpPr>
        <p:spPr>
          <a:xfrm>
            <a:off x="8940512" y="3593728"/>
            <a:ext cx="2173460" cy="692497"/>
          </a:xfrm>
          <a:prstGeom prst="rect">
            <a:avLst/>
          </a:prstGeom>
          <a:noFill/>
        </p:spPr>
        <p:txBody>
          <a:bodyPr wrap="square">
            <a:spAutoFit/>
          </a:bodyPr>
          <a:lstStyle/>
          <a:p>
            <a:pPr lvl="0" algn="ctr">
              <a:buSzPts val="1000"/>
              <a:tabLst>
                <a:tab pos="457200" algn="l"/>
              </a:tabLst>
            </a:pPr>
            <a:r>
              <a:rPr lang="en-ZA" sz="1300">
                <a:solidFill>
                  <a:schemeClr val="bg1"/>
                </a:solidFill>
                <a:effectLst/>
                <a:latin typeface="Calibri" panose="020F0502020204030204" pitchFamily="34" charset="0"/>
                <a:ea typeface="Times New Roman" panose="02020603050405020304" pitchFamily="18" charset="0"/>
              </a:rPr>
              <a:t>Dr Gray </a:t>
            </a:r>
            <a:r>
              <a:rPr lang="en-ZA" sz="1300" err="1">
                <a:solidFill>
                  <a:schemeClr val="bg1"/>
                </a:solidFill>
                <a:effectLst/>
                <a:latin typeface="Calibri" panose="020F0502020204030204" pitchFamily="34" charset="0"/>
                <a:ea typeface="Times New Roman" panose="02020603050405020304" pitchFamily="18" charset="0"/>
              </a:rPr>
              <a:t>Manicom</a:t>
            </a:r>
            <a:endParaRPr lang="en-ZA" sz="1300">
              <a:solidFill>
                <a:schemeClr val="bg1"/>
              </a:solidFill>
              <a:effectLst/>
              <a:latin typeface="Calibri" panose="020F0502020204030204" pitchFamily="34" charset="0"/>
              <a:ea typeface="Times New Roman" panose="02020603050405020304" pitchFamily="18" charset="0"/>
            </a:endParaRPr>
          </a:p>
          <a:p>
            <a:pPr lvl="0" algn="ctr">
              <a:buSzPts val="1000"/>
              <a:tabLst>
                <a:tab pos="457200" algn="l"/>
              </a:tabLst>
            </a:pPr>
            <a:r>
              <a:rPr lang="en-ZA" sz="1300">
                <a:solidFill>
                  <a:schemeClr val="bg1"/>
                </a:solidFill>
                <a:latin typeface="Calibri" panose="020F0502020204030204" pitchFamily="34" charset="0"/>
                <a:ea typeface="Times New Roman" panose="02020603050405020304" pitchFamily="18" charset="0"/>
              </a:rPr>
              <a:t>Postdoctoral Researcher</a:t>
            </a:r>
            <a:endParaRPr lang="en-ZA" sz="1300">
              <a:solidFill>
                <a:schemeClr val="bg1"/>
              </a:solidFill>
              <a:effectLst/>
              <a:latin typeface="Calibri" panose="020F0502020204030204" pitchFamily="34" charset="0"/>
              <a:ea typeface="Times New Roman" panose="02020603050405020304" pitchFamily="18" charset="0"/>
            </a:endParaRPr>
          </a:p>
          <a:p>
            <a:pPr lvl="0" algn="ctr">
              <a:buSzPts val="1000"/>
              <a:tabLst>
                <a:tab pos="457200" algn="l"/>
              </a:tabLst>
            </a:pPr>
            <a:r>
              <a:rPr lang="en-ZA" sz="1300">
                <a:solidFill>
                  <a:schemeClr val="bg1"/>
                </a:solidFill>
                <a:latin typeface="Calibri" panose="020F0502020204030204" pitchFamily="34" charset="0"/>
                <a:ea typeface="Times New Roman" panose="02020603050405020304" pitchFamily="18" charset="0"/>
              </a:rPr>
              <a:t>Stellenbosch University</a:t>
            </a:r>
          </a:p>
        </p:txBody>
      </p:sp>
    </p:spTree>
    <p:extLst>
      <p:ext uri="{BB962C8B-B14F-4D97-AF65-F5344CB8AC3E}">
        <p14:creationId xmlns:p14="http://schemas.microsoft.com/office/powerpoint/2010/main" val="2135181540"/>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7"/>
          <p:cNvSpPr>
            <a:spLocks noChangeArrowheads="1"/>
          </p:cNvSpPr>
          <p:nvPr/>
        </p:nvSpPr>
        <p:spPr bwMode="auto">
          <a:xfrm>
            <a:off x="367764" y="37318"/>
            <a:ext cx="11057885" cy="6588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600">
                <a:solidFill>
                  <a:schemeClr val="tx1"/>
                </a:solidFill>
                <a:latin typeface="Calibri" panose="020F0502020204030204" pitchFamily="34" charset="0"/>
              </a:defRPr>
            </a:lvl1pPr>
            <a:lvl2pPr marL="742950" indent="-285750">
              <a:defRPr sz="3600">
                <a:solidFill>
                  <a:schemeClr val="tx1"/>
                </a:solidFill>
                <a:latin typeface="Calibri" panose="020F0502020204030204" pitchFamily="34" charset="0"/>
              </a:defRPr>
            </a:lvl2pPr>
            <a:lvl3pPr marL="1143000" indent="-228600">
              <a:defRPr sz="3600">
                <a:solidFill>
                  <a:schemeClr val="tx1"/>
                </a:solidFill>
                <a:latin typeface="Calibri" panose="020F0502020204030204" pitchFamily="34" charset="0"/>
              </a:defRPr>
            </a:lvl3pPr>
            <a:lvl4pPr marL="1600200" indent="-228600">
              <a:defRPr sz="3600">
                <a:solidFill>
                  <a:schemeClr val="tx1"/>
                </a:solidFill>
                <a:latin typeface="Calibri" panose="020F0502020204030204" pitchFamily="34" charset="0"/>
              </a:defRPr>
            </a:lvl4pPr>
            <a:lvl5pPr marL="2057400" indent="-228600">
              <a:defRPr sz="3600">
                <a:solidFill>
                  <a:schemeClr val="tx1"/>
                </a:solidFill>
                <a:latin typeface="Calibri" panose="020F0502020204030204" pitchFamily="34" charset="0"/>
              </a:defRPr>
            </a:lvl5pPr>
            <a:lvl6pPr marL="2514600" indent="-228600" defTabSz="1827213" fontAlgn="base">
              <a:spcBef>
                <a:spcPct val="0"/>
              </a:spcBef>
              <a:spcAft>
                <a:spcPct val="0"/>
              </a:spcAft>
              <a:defRPr sz="3600">
                <a:solidFill>
                  <a:schemeClr val="tx1"/>
                </a:solidFill>
                <a:latin typeface="Calibri" panose="020F0502020204030204" pitchFamily="34" charset="0"/>
              </a:defRPr>
            </a:lvl6pPr>
            <a:lvl7pPr marL="2971800" indent="-228600" defTabSz="1827213" fontAlgn="base">
              <a:spcBef>
                <a:spcPct val="0"/>
              </a:spcBef>
              <a:spcAft>
                <a:spcPct val="0"/>
              </a:spcAft>
              <a:defRPr sz="3600">
                <a:solidFill>
                  <a:schemeClr val="tx1"/>
                </a:solidFill>
                <a:latin typeface="Calibri" panose="020F0502020204030204" pitchFamily="34" charset="0"/>
              </a:defRPr>
            </a:lvl7pPr>
            <a:lvl8pPr marL="3429000" indent="-228600" defTabSz="1827213" fontAlgn="base">
              <a:spcBef>
                <a:spcPct val="0"/>
              </a:spcBef>
              <a:spcAft>
                <a:spcPct val="0"/>
              </a:spcAft>
              <a:defRPr sz="3600">
                <a:solidFill>
                  <a:schemeClr val="tx1"/>
                </a:solidFill>
                <a:latin typeface="Calibri" panose="020F0502020204030204" pitchFamily="34" charset="0"/>
              </a:defRPr>
            </a:lvl8pPr>
            <a:lvl9pPr marL="3886200" indent="-228600" defTabSz="1827213" fontAlgn="base">
              <a:spcBef>
                <a:spcPct val="0"/>
              </a:spcBef>
              <a:spcAft>
                <a:spcPct val="0"/>
              </a:spcAft>
              <a:defRPr sz="3600">
                <a:solidFill>
                  <a:schemeClr val="tx1"/>
                </a:solidFill>
                <a:latin typeface="Calibri" panose="020F0502020204030204" pitchFamily="34" charset="0"/>
              </a:defRPr>
            </a:lvl9pPr>
          </a:lstStyle>
          <a:p>
            <a:pPr eaLnBrk="1" hangingPunct="1">
              <a:lnSpc>
                <a:spcPct val="150000"/>
              </a:lnSpc>
            </a:pPr>
            <a:r>
              <a:rPr lang="en-US" sz="2800" b="1">
                <a:solidFill>
                  <a:schemeClr val="bg1"/>
                </a:solidFill>
                <a:latin typeface="+mj-lt"/>
                <a:ea typeface="+mj-ea"/>
                <a:cs typeface="Arial" panose="020B0604020202020204" pitchFamily="34" charset="0"/>
              </a:rPr>
              <a:t>Meet the Judges – Finals</a:t>
            </a:r>
          </a:p>
        </p:txBody>
      </p:sp>
      <p:pic>
        <p:nvPicPr>
          <p:cNvPr id="2" name="Picture 1" descr="A picture containing window, person, person, indoor&#10;&#10;Description automatically generated">
            <a:extLst>
              <a:ext uri="{FF2B5EF4-FFF2-40B4-BE49-F238E27FC236}">
                <a16:creationId xmlns:a16="http://schemas.microsoft.com/office/drawing/2014/main" id="{055F0AD1-F1E8-F5C0-2D0C-1AD5C35AF742}"/>
              </a:ext>
            </a:extLst>
          </p:cNvPr>
          <p:cNvPicPr>
            <a:picLocks noChangeAspect="1"/>
          </p:cNvPicPr>
          <p:nvPr/>
        </p:nvPicPr>
        <p:blipFill rotWithShape="1">
          <a:blip r:embed="rId3"/>
          <a:srcRect t="15523" r="11130" b="26998"/>
          <a:stretch/>
        </p:blipFill>
        <p:spPr>
          <a:xfrm>
            <a:off x="804017" y="1892223"/>
            <a:ext cx="1383333" cy="1342430"/>
          </a:xfrm>
          <a:prstGeom prst="ellipse">
            <a:avLst/>
          </a:prstGeom>
          <a:ln w="41275">
            <a:solidFill>
              <a:schemeClr val="accent1">
                <a:lumMod val="60000"/>
                <a:lumOff val="40000"/>
              </a:schemeClr>
            </a:solidFill>
          </a:ln>
        </p:spPr>
      </p:pic>
      <p:pic>
        <p:nvPicPr>
          <p:cNvPr id="3" name="Picture 2">
            <a:extLst>
              <a:ext uri="{FF2B5EF4-FFF2-40B4-BE49-F238E27FC236}">
                <a16:creationId xmlns:a16="http://schemas.microsoft.com/office/drawing/2014/main" id="{06EBC402-4448-AC0E-CED9-382043DE21B5}"/>
              </a:ext>
            </a:extLst>
          </p:cNvPr>
          <p:cNvPicPr>
            <a:picLocks noChangeAspect="1"/>
          </p:cNvPicPr>
          <p:nvPr/>
        </p:nvPicPr>
        <p:blipFill rotWithShape="1">
          <a:blip r:embed="rId4"/>
          <a:srcRect t="13609" b="13609"/>
          <a:stretch/>
        </p:blipFill>
        <p:spPr>
          <a:xfrm>
            <a:off x="2820444" y="1834855"/>
            <a:ext cx="1442449" cy="1399798"/>
          </a:xfrm>
          <a:prstGeom prst="ellipse">
            <a:avLst/>
          </a:prstGeom>
          <a:ln w="38100">
            <a:solidFill>
              <a:schemeClr val="accent2"/>
            </a:solidFill>
          </a:ln>
        </p:spPr>
      </p:pic>
      <p:sp>
        <p:nvSpPr>
          <p:cNvPr id="4" name="TextBox 3">
            <a:extLst>
              <a:ext uri="{FF2B5EF4-FFF2-40B4-BE49-F238E27FC236}">
                <a16:creationId xmlns:a16="http://schemas.microsoft.com/office/drawing/2014/main" id="{E86B0D3A-DCEF-09E7-1C39-37A7923CC5D1}"/>
              </a:ext>
            </a:extLst>
          </p:cNvPr>
          <p:cNvSpPr txBox="1"/>
          <p:nvPr/>
        </p:nvSpPr>
        <p:spPr>
          <a:xfrm>
            <a:off x="6702410" y="3495415"/>
            <a:ext cx="2173460" cy="892552"/>
          </a:xfrm>
          <a:prstGeom prst="rect">
            <a:avLst/>
          </a:prstGeom>
          <a:noFill/>
        </p:spPr>
        <p:txBody>
          <a:bodyPr wrap="square">
            <a:spAutoFit/>
          </a:bodyPr>
          <a:lstStyle/>
          <a:p>
            <a:pPr lvl="0" algn="ctr">
              <a:buSzPts val="1000"/>
              <a:tabLst>
                <a:tab pos="457200" algn="l"/>
              </a:tabLst>
            </a:pPr>
            <a:r>
              <a:rPr lang="en-US" sz="1300">
                <a:solidFill>
                  <a:schemeClr val="bg1"/>
                </a:solidFill>
                <a:latin typeface="Calibri" panose="020F0502020204030204" pitchFamily="34" charset="0"/>
                <a:ea typeface="Times New Roman" panose="02020603050405020304" pitchFamily="18" charset="0"/>
              </a:rPr>
              <a:t>H</a:t>
            </a:r>
            <a:r>
              <a:rPr lang="en-ZA" sz="1300" err="1">
                <a:solidFill>
                  <a:schemeClr val="bg1"/>
                </a:solidFill>
                <a:latin typeface="Calibri" panose="020F0502020204030204" pitchFamily="34" charset="0"/>
                <a:ea typeface="Times New Roman" panose="02020603050405020304" pitchFamily="18" charset="0"/>
              </a:rPr>
              <a:t>eidi</a:t>
            </a:r>
            <a:r>
              <a:rPr lang="en-ZA" sz="1300">
                <a:solidFill>
                  <a:schemeClr val="bg1"/>
                </a:solidFill>
                <a:latin typeface="Calibri" panose="020F0502020204030204" pitchFamily="34" charset="0"/>
                <a:ea typeface="Times New Roman" panose="02020603050405020304" pitchFamily="18" charset="0"/>
              </a:rPr>
              <a:t> Taylor</a:t>
            </a:r>
          </a:p>
          <a:p>
            <a:pPr lvl="0" algn="ctr">
              <a:buSzPts val="1000"/>
              <a:tabLst>
                <a:tab pos="457200" algn="l"/>
              </a:tabLst>
            </a:pPr>
            <a:r>
              <a:rPr lang="en-ZA" sz="1300">
                <a:solidFill>
                  <a:schemeClr val="bg1"/>
                </a:solidFill>
                <a:latin typeface="Calibri" panose="020F0502020204030204" pitchFamily="34" charset="0"/>
                <a:ea typeface="Times New Roman" panose="02020603050405020304" pitchFamily="18" charset="0"/>
              </a:rPr>
              <a:t>Legal Specialist, Digital Technology</a:t>
            </a:r>
          </a:p>
          <a:p>
            <a:pPr lvl="0" algn="ctr">
              <a:buSzPts val="1000"/>
              <a:tabLst>
                <a:tab pos="457200" algn="l"/>
              </a:tabLst>
            </a:pPr>
            <a:r>
              <a:rPr lang="en-ZA" sz="1300">
                <a:solidFill>
                  <a:schemeClr val="bg1"/>
                </a:solidFill>
                <a:latin typeface="Calibri" panose="020F0502020204030204" pitchFamily="34" charset="0"/>
                <a:ea typeface="Times New Roman" panose="02020603050405020304" pitchFamily="18" charset="0"/>
              </a:rPr>
              <a:t>CIB Digital</a:t>
            </a:r>
          </a:p>
        </p:txBody>
      </p:sp>
      <p:sp>
        <p:nvSpPr>
          <p:cNvPr id="5" name="TextBox 4">
            <a:extLst>
              <a:ext uri="{FF2B5EF4-FFF2-40B4-BE49-F238E27FC236}">
                <a16:creationId xmlns:a16="http://schemas.microsoft.com/office/drawing/2014/main" id="{BC4D5C9D-F38D-79C5-46CE-F43B9D48C050}"/>
              </a:ext>
            </a:extLst>
          </p:cNvPr>
          <p:cNvSpPr txBox="1"/>
          <p:nvPr/>
        </p:nvSpPr>
        <p:spPr>
          <a:xfrm>
            <a:off x="540916" y="3492025"/>
            <a:ext cx="1746865" cy="892552"/>
          </a:xfrm>
          <a:prstGeom prst="rect">
            <a:avLst/>
          </a:prstGeom>
          <a:noFill/>
        </p:spPr>
        <p:txBody>
          <a:bodyPr wrap="square">
            <a:spAutoFit/>
          </a:bodyPr>
          <a:lstStyle/>
          <a:p>
            <a:pPr lvl="0" algn="ctr">
              <a:buSzPts val="1000"/>
              <a:tabLst>
                <a:tab pos="457200" algn="l"/>
              </a:tabLst>
            </a:pPr>
            <a:r>
              <a:rPr lang="en-ZA" sz="1300">
                <a:solidFill>
                  <a:schemeClr val="bg1"/>
                </a:solidFill>
                <a:latin typeface="Calibri" panose="020F0502020204030204" pitchFamily="34" charset="0"/>
                <a:ea typeface="Times New Roman" panose="02020603050405020304" pitchFamily="18" charset="0"/>
              </a:rPr>
              <a:t>John Mukomberanwa</a:t>
            </a:r>
          </a:p>
          <a:p>
            <a:pPr lvl="0" algn="ctr">
              <a:buSzPts val="1000"/>
              <a:tabLst>
                <a:tab pos="457200" algn="l"/>
              </a:tabLst>
            </a:pPr>
            <a:r>
              <a:rPr lang="en-ZA" sz="1300">
                <a:solidFill>
                  <a:schemeClr val="bg1"/>
                </a:solidFill>
                <a:latin typeface="Calibri" panose="020F0502020204030204" pitchFamily="34" charset="0"/>
                <a:ea typeface="Times New Roman" panose="02020603050405020304" pitchFamily="18" charset="0"/>
              </a:rPr>
              <a:t>Head of Data and Insights</a:t>
            </a:r>
          </a:p>
          <a:p>
            <a:pPr lvl="0" algn="ctr">
              <a:buSzPts val="1000"/>
              <a:tabLst>
                <a:tab pos="457200" algn="l"/>
              </a:tabLst>
            </a:pPr>
            <a:r>
              <a:rPr lang="en-ZA" sz="1300">
                <a:solidFill>
                  <a:schemeClr val="bg1"/>
                </a:solidFill>
                <a:latin typeface="Calibri" panose="020F0502020204030204" pitchFamily="34" charset="0"/>
                <a:ea typeface="Times New Roman" panose="02020603050405020304" pitchFamily="18" charset="0"/>
              </a:rPr>
              <a:t>CIB Digital</a:t>
            </a:r>
          </a:p>
        </p:txBody>
      </p:sp>
      <p:sp>
        <p:nvSpPr>
          <p:cNvPr id="8" name="TextBox 7">
            <a:extLst>
              <a:ext uri="{FF2B5EF4-FFF2-40B4-BE49-F238E27FC236}">
                <a16:creationId xmlns:a16="http://schemas.microsoft.com/office/drawing/2014/main" id="{75962D96-9B33-2A54-0D27-8A1BB5C14FAE}"/>
              </a:ext>
            </a:extLst>
          </p:cNvPr>
          <p:cNvSpPr txBox="1"/>
          <p:nvPr/>
        </p:nvSpPr>
        <p:spPr>
          <a:xfrm>
            <a:off x="2507169" y="3492025"/>
            <a:ext cx="1950655" cy="1092607"/>
          </a:xfrm>
          <a:prstGeom prst="rect">
            <a:avLst/>
          </a:prstGeom>
          <a:noFill/>
        </p:spPr>
        <p:txBody>
          <a:bodyPr wrap="square">
            <a:spAutoFit/>
          </a:bodyPr>
          <a:lstStyle/>
          <a:p>
            <a:pPr lvl="0" algn="ctr">
              <a:buSzPts val="1000"/>
              <a:tabLst>
                <a:tab pos="457200" algn="l"/>
              </a:tabLst>
            </a:pPr>
            <a:r>
              <a:rPr lang="en-ZA" sz="1300">
                <a:solidFill>
                  <a:schemeClr val="bg1"/>
                </a:solidFill>
                <a:effectLst/>
                <a:latin typeface="Calibri" panose="020F0502020204030204" pitchFamily="34" charset="0"/>
                <a:ea typeface="Times New Roman" panose="02020603050405020304" pitchFamily="18" charset="0"/>
              </a:rPr>
              <a:t>Dr Sunday </a:t>
            </a:r>
            <a:r>
              <a:rPr lang="en-ZA" sz="1300" err="1">
                <a:solidFill>
                  <a:schemeClr val="bg1"/>
                </a:solidFill>
                <a:effectLst/>
                <a:latin typeface="Calibri" panose="020F0502020204030204" pitchFamily="34" charset="0"/>
                <a:ea typeface="Times New Roman" panose="02020603050405020304" pitchFamily="18" charset="0"/>
              </a:rPr>
              <a:t>Oladejo</a:t>
            </a:r>
            <a:endParaRPr lang="en-ZA" sz="1300">
              <a:solidFill>
                <a:schemeClr val="bg1"/>
              </a:solidFill>
              <a:effectLst/>
              <a:latin typeface="Calibri" panose="020F0502020204030204" pitchFamily="34" charset="0"/>
              <a:ea typeface="Times New Roman" panose="02020603050405020304" pitchFamily="18" charset="0"/>
            </a:endParaRPr>
          </a:p>
          <a:p>
            <a:pPr lvl="0" algn="ctr">
              <a:buSzPts val="1000"/>
              <a:tabLst>
                <a:tab pos="457200" algn="l"/>
              </a:tabLst>
            </a:pPr>
            <a:r>
              <a:rPr lang="en-ZA" sz="1300">
                <a:solidFill>
                  <a:schemeClr val="bg1"/>
                </a:solidFill>
                <a:latin typeface="Calibri" panose="020F0502020204030204" pitchFamily="34" charset="0"/>
                <a:ea typeface="Times New Roman" panose="02020603050405020304" pitchFamily="18" charset="0"/>
              </a:rPr>
              <a:t>School of Data Science and Computational Thinking</a:t>
            </a:r>
            <a:endParaRPr lang="en-ZA" sz="1300">
              <a:solidFill>
                <a:schemeClr val="bg1"/>
              </a:solidFill>
              <a:effectLst/>
              <a:latin typeface="Calibri" panose="020F0502020204030204" pitchFamily="34" charset="0"/>
              <a:ea typeface="Times New Roman" panose="02020603050405020304" pitchFamily="18" charset="0"/>
            </a:endParaRPr>
          </a:p>
          <a:p>
            <a:pPr lvl="0" algn="ctr">
              <a:buSzPts val="1000"/>
              <a:tabLst>
                <a:tab pos="457200" algn="l"/>
              </a:tabLst>
            </a:pPr>
            <a:r>
              <a:rPr lang="en-ZA" sz="1300">
                <a:solidFill>
                  <a:schemeClr val="bg1"/>
                </a:solidFill>
                <a:latin typeface="Calibri" panose="020F0502020204030204" pitchFamily="34" charset="0"/>
                <a:ea typeface="Times New Roman" panose="02020603050405020304" pitchFamily="18" charset="0"/>
              </a:rPr>
              <a:t>Stellenbosch University</a:t>
            </a:r>
          </a:p>
        </p:txBody>
      </p:sp>
      <p:sp>
        <p:nvSpPr>
          <p:cNvPr id="9" name="TextBox 8">
            <a:extLst>
              <a:ext uri="{FF2B5EF4-FFF2-40B4-BE49-F238E27FC236}">
                <a16:creationId xmlns:a16="http://schemas.microsoft.com/office/drawing/2014/main" id="{4D50E425-A8FA-2279-7E0F-46B98097CAB8}"/>
              </a:ext>
            </a:extLst>
          </p:cNvPr>
          <p:cNvSpPr txBox="1"/>
          <p:nvPr/>
        </p:nvSpPr>
        <p:spPr>
          <a:xfrm>
            <a:off x="4528950" y="3492025"/>
            <a:ext cx="2173460" cy="692497"/>
          </a:xfrm>
          <a:prstGeom prst="rect">
            <a:avLst/>
          </a:prstGeom>
          <a:noFill/>
        </p:spPr>
        <p:txBody>
          <a:bodyPr wrap="square">
            <a:spAutoFit/>
          </a:bodyPr>
          <a:lstStyle/>
          <a:p>
            <a:pPr lvl="0" algn="ctr">
              <a:buSzPts val="1000"/>
              <a:tabLst>
                <a:tab pos="457200" algn="l"/>
              </a:tabLst>
            </a:pPr>
            <a:r>
              <a:rPr lang="en-ZA" sz="1300">
                <a:solidFill>
                  <a:schemeClr val="bg1"/>
                </a:solidFill>
                <a:effectLst/>
                <a:latin typeface="Calibri" panose="020F0502020204030204" pitchFamily="34" charset="0"/>
                <a:ea typeface="Times New Roman" panose="02020603050405020304" pitchFamily="18" charset="0"/>
              </a:rPr>
              <a:t>Ofentse Motaung</a:t>
            </a:r>
          </a:p>
          <a:p>
            <a:pPr lvl="0" algn="ctr">
              <a:buSzPts val="1000"/>
              <a:tabLst>
                <a:tab pos="457200" algn="l"/>
              </a:tabLst>
            </a:pPr>
            <a:r>
              <a:rPr lang="en-ZA" sz="1300">
                <a:solidFill>
                  <a:schemeClr val="bg1"/>
                </a:solidFill>
                <a:latin typeface="Calibri" panose="020F0502020204030204" pitchFamily="34" charset="0"/>
                <a:ea typeface="Times New Roman" panose="02020603050405020304" pitchFamily="18" charset="0"/>
              </a:rPr>
              <a:t>M-X Innovation</a:t>
            </a:r>
          </a:p>
          <a:p>
            <a:pPr lvl="0" algn="ctr">
              <a:buSzPts val="1000"/>
              <a:tabLst>
                <a:tab pos="457200" algn="l"/>
              </a:tabLst>
            </a:pPr>
            <a:r>
              <a:rPr lang="en-ZA" sz="1300">
                <a:solidFill>
                  <a:schemeClr val="bg1"/>
                </a:solidFill>
                <a:latin typeface="Calibri" panose="020F0502020204030204" pitchFamily="34" charset="0"/>
                <a:ea typeface="Times New Roman" panose="02020603050405020304" pitchFamily="18" charset="0"/>
              </a:rPr>
              <a:t>Motus</a:t>
            </a:r>
          </a:p>
        </p:txBody>
      </p:sp>
      <p:pic>
        <p:nvPicPr>
          <p:cNvPr id="11" name="Picture 10" descr="A person in a white shirt&#10;&#10;Description automatically generated">
            <a:extLst>
              <a:ext uri="{FF2B5EF4-FFF2-40B4-BE49-F238E27FC236}">
                <a16:creationId xmlns:a16="http://schemas.microsoft.com/office/drawing/2014/main" id="{2EB6EA41-4A58-1315-C69B-26D57CBCB44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24014" y="1834855"/>
            <a:ext cx="1383333" cy="1442959"/>
          </a:xfrm>
          <a:prstGeom prst="ellipse">
            <a:avLst/>
          </a:prstGeom>
          <a:ln w="38100">
            <a:solidFill>
              <a:schemeClr val="accent4"/>
            </a:solidFill>
          </a:ln>
        </p:spPr>
      </p:pic>
      <p:sp>
        <p:nvSpPr>
          <p:cNvPr id="7" name="TextBox 6">
            <a:extLst>
              <a:ext uri="{FF2B5EF4-FFF2-40B4-BE49-F238E27FC236}">
                <a16:creationId xmlns:a16="http://schemas.microsoft.com/office/drawing/2014/main" id="{F093B96E-B85B-453A-D51A-E9CD1BAE0781}"/>
              </a:ext>
            </a:extLst>
          </p:cNvPr>
          <p:cNvSpPr txBox="1"/>
          <p:nvPr/>
        </p:nvSpPr>
        <p:spPr>
          <a:xfrm>
            <a:off x="9033528" y="3492025"/>
            <a:ext cx="2173460" cy="892552"/>
          </a:xfrm>
          <a:prstGeom prst="rect">
            <a:avLst/>
          </a:prstGeom>
          <a:noFill/>
        </p:spPr>
        <p:txBody>
          <a:bodyPr wrap="square">
            <a:spAutoFit/>
          </a:bodyPr>
          <a:lstStyle/>
          <a:p>
            <a:pPr lvl="0" algn="ctr">
              <a:buSzPts val="1000"/>
              <a:tabLst>
                <a:tab pos="457200" algn="l"/>
              </a:tabLst>
            </a:pPr>
            <a:r>
              <a:rPr lang="en-ZA" sz="1300">
                <a:solidFill>
                  <a:schemeClr val="bg1"/>
                </a:solidFill>
                <a:effectLst/>
                <a:latin typeface="Calibri" panose="020F0502020204030204" pitchFamily="34" charset="0"/>
                <a:ea typeface="Times New Roman" panose="02020603050405020304" pitchFamily="18" charset="0"/>
              </a:rPr>
              <a:t>Musa </a:t>
            </a:r>
            <a:r>
              <a:rPr lang="en-ZA" sz="1300" err="1">
                <a:solidFill>
                  <a:schemeClr val="bg1"/>
                </a:solidFill>
                <a:effectLst/>
                <a:latin typeface="Calibri" panose="020F0502020204030204" pitchFamily="34" charset="0"/>
                <a:ea typeface="Times New Roman" panose="02020603050405020304" pitchFamily="18" charset="0"/>
              </a:rPr>
              <a:t>Malwandla</a:t>
            </a:r>
            <a:endParaRPr lang="en-ZA" sz="1300">
              <a:solidFill>
                <a:schemeClr val="bg1"/>
              </a:solidFill>
              <a:effectLst/>
              <a:latin typeface="Calibri" panose="020F0502020204030204" pitchFamily="34" charset="0"/>
              <a:ea typeface="Times New Roman" panose="02020603050405020304" pitchFamily="18" charset="0"/>
            </a:endParaRPr>
          </a:p>
          <a:p>
            <a:pPr lvl="0" algn="ctr">
              <a:buSzPts val="1000"/>
              <a:tabLst>
                <a:tab pos="457200" algn="l"/>
              </a:tabLst>
            </a:pPr>
            <a:r>
              <a:rPr lang="en-ZA" sz="1300">
                <a:solidFill>
                  <a:schemeClr val="bg1"/>
                </a:solidFill>
                <a:latin typeface="Calibri" panose="020F0502020204030204" pitchFamily="34" charset="0"/>
                <a:ea typeface="Times New Roman" panose="02020603050405020304" pitchFamily="18" charset="0"/>
              </a:rPr>
              <a:t>Co-Chief Investment Office: Artificial Intelligence</a:t>
            </a:r>
            <a:endParaRPr lang="en-ZA" sz="1300">
              <a:solidFill>
                <a:schemeClr val="bg1"/>
              </a:solidFill>
              <a:effectLst/>
              <a:latin typeface="Calibri" panose="020F0502020204030204" pitchFamily="34" charset="0"/>
              <a:ea typeface="Times New Roman" panose="02020603050405020304" pitchFamily="18" charset="0"/>
            </a:endParaRPr>
          </a:p>
          <a:p>
            <a:pPr lvl="0" algn="ctr">
              <a:buSzPts val="1000"/>
              <a:tabLst>
                <a:tab pos="457200" algn="l"/>
              </a:tabLst>
            </a:pPr>
            <a:r>
              <a:rPr lang="en-ZA" sz="1300">
                <a:solidFill>
                  <a:schemeClr val="bg1"/>
                </a:solidFill>
                <a:effectLst/>
                <a:latin typeface="Calibri" panose="020F0502020204030204" pitchFamily="34" charset="0"/>
                <a:ea typeface="Times New Roman" panose="02020603050405020304" pitchFamily="18" charset="0"/>
              </a:rPr>
              <a:t>Differential Capital</a:t>
            </a:r>
            <a:endParaRPr lang="en-ZA" sz="1300">
              <a:solidFill>
                <a:schemeClr val="bg1"/>
              </a:solidFill>
              <a:latin typeface="Calibri" panose="020F0502020204030204" pitchFamily="34" charset="0"/>
              <a:ea typeface="Times New Roman" panose="02020603050405020304" pitchFamily="18" charset="0"/>
            </a:endParaRPr>
          </a:p>
        </p:txBody>
      </p:sp>
      <p:pic>
        <p:nvPicPr>
          <p:cNvPr id="12" name="Picture 11" descr="A close-up of a person smiling&#10;&#10;Description automatically generated">
            <a:extLst>
              <a:ext uri="{FF2B5EF4-FFF2-40B4-BE49-F238E27FC236}">
                <a16:creationId xmlns:a16="http://schemas.microsoft.com/office/drawing/2014/main" id="{C2B1AD54-0D79-3909-9053-B35FC4FF136A}"/>
              </a:ext>
            </a:extLst>
          </p:cNvPr>
          <p:cNvPicPr>
            <a:picLocks noChangeAspect="1"/>
          </p:cNvPicPr>
          <p:nvPr/>
        </p:nvPicPr>
        <p:blipFill rotWithShape="1">
          <a:blip r:embed="rId6">
            <a:extLst>
              <a:ext uri="{28A0092B-C50C-407E-A947-70E740481C1C}">
                <a14:useLocalDpi xmlns:a14="http://schemas.microsoft.com/office/drawing/2010/main" val="0"/>
              </a:ext>
            </a:extLst>
          </a:blip>
          <a:srcRect l="15555" t="9869" r="17745"/>
          <a:stretch/>
        </p:blipFill>
        <p:spPr>
          <a:xfrm>
            <a:off x="7034739" y="1851195"/>
            <a:ext cx="1483814" cy="1426620"/>
          </a:xfrm>
          <a:prstGeom prst="ellipse">
            <a:avLst/>
          </a:prstGeom>
          <a:solidFill>
            <a:schemeClr val="accent2"/>
          </a:solidFill>
          <a:ln w="38100">
            <a:solidFill>
              <a:schemeClr val="accent3"/>
            </a:solidFill>
          </a:ln>
        </p:spPr>
      </p:pic>
      <p:pic>
        <p:nvPicPr>
          <p:cNvPr id="14" name="Picture 13" descr="A person in a suit and tie&#10;&#10;Description automatically generated">
            <a:extLst>
              <a:ext uri="{FF2B5EF4-FFF2-40B4-BE49-F238E27FC236}">
                <a16:creationId xmlns:a16="http://schemas.microsoft.com/office/drawing/2014/main" id="{07A8E11E-AC6B-44DA-ECEA-E2B9350DC21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371556" y="1834856"/>
            <a:ext cx="1383333" cy="1446622"/>
          </a:xfrm>
          <a:prstGeom prst="ellipse">
            <a:avLst/>
          </a:prstGeom>
          <a:ln w="38100">
            <a:solidFill>
              <a:srgbClr val="92D050"/>
            </a:solidFill>
          </a:ln>
        </p:spPr>
      </p:pic>
    </p:spTree>
    <p:extLst>
      <p:ext uri="{BB962C8B-B14F-4D97-AF65-F5344CB8AC3E}">
        <p14:creationId xmlns:p14="http://schemas.microsoft.com/office/powerpoint/2010/main" val="539152667"/>
      </p:ext>
    </p:extLst>
  </p:cSld>
  <p:clrMapOvr>
    <a:masterClrMapping/>
  </p:clrMapOvr>
  <p:transition spd="slow">
    <p:push dir="u"/>
  </p:transition>
</p:sld>
</file>

<file path=ppt/theme/theme1.xml><?xml version="1.0" encoding="utf-8"?>
<a:theme xmlns:a="http://schemas.openxmlformats.org/drawingml/2006/main" name="Dark Theme">
  <a:themeElements>
    <a:clrScheme name="Standard Bank Wealth">
      <a:dk1>
        <a:srgbClr val="000000"/>
      </a:dk1>
      <a:lt1>
        <a:srgbClr val="FFFFFF"/>
      </a:lt1>
      <a:dk2>
        <a:srgbClr val="0033A1"/>
      </a:dk2>
      <a:lt2>
        <a:srgbClr val="FFFFFF"/>
      </a:lt2>
      <a:accent1>
        <a:srgbClr val="00A1E0"/>
      </a:accent1>
      <a:accent2>
        <a:srgbClr val="FFB81D"/>
      </a:accent2>
      <a:accent3>
        <a:srgbClr val="FF681D"/>
      </a:accent3>
      <a:accent4>
        <a:srgbClr val="AA0050"/>
      </a:accent4>
      <a:accent5>
        <a:srgbClr val="287F52"/>
      </a:accent5>
      <a:accent6>
        <a:srgbClr val="B150C5"/>
      </a:accent6>
      <a:hlink>
        <a:srgbClr val="7B868C"/>
      </a:hlink>
      <a:folHlink>
        <a:srgbClr val="DDD3C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E93ADC83491ECB469DD989784FE6BFB6" ma:contentTypeVersion="4" ma:contentTypeDescription="Create a new document." ma:contentTypeScope="" ma:versionID="59e8487a742854a69757fa6fc71f76bb">
  <xsd:schema xmlns:xsd="http://www.w3.org/2001/XMLSchema" xmlns:xs="http://www.w3.org/2001/XMLSchema" xmlns:p="http://schemas.microsoft.com/office/2006/metadata/properties" xmlns:ns2="3b898537-67b3-4bee-8198-e29df9a8a948" targetNamespace="http://schemas.microsoft.com/office/2006/metadata/properties" ma:root="true" ma:fieldsID="77ed4e96a723ae8278a61a776d13b971" ns2:_="">
    <xsd:import namespace="3b898537-67b3-4bee-8198-e29df9a8a948"/>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b898537-67b3-4bee-8198-e29df9a8a94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4EBA8BA-AFC9-45EC-9C60-9A233A45DBE1}">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0D8171A1-B266-4CB4-8654-F3A0580C65B8}">
  <ds:schemaRefs>
    <ds:schemaRef ds:uri="3b898537-67b3-4bee-8198-e29df9a8a94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AFCEC3E8-87C3-42FB-BAF4-3F1F8020927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5</Slides>
  <Notes>3</Notes>
  <HiddenSlides>0</HiddenSlides>
  <ScaleCrop>false</ScaleCrop>
  <HeadingPairs>
    <vt:vector size="4" baseType="variant">
      <vt:variant>
        <vt:lpstr>Theme</vt:lpstr>
      </vt:variant>
      <vt:variant>
        <vt:i4>1</vt:i4>
      </vt:variant>
      <vt:variant>
        <vt:lpstr>Slide Titles</vt:lpstr>
      </vt:variant>
      <vt:variant>
        <vt:i4>5</vt:i4>
      </vt:variant>
    </vt:vector>
  </HeadingPairs>
  <TitlesOfParts>
    <vt:vector size="6" baseType="lpstr">
      <vt:lpstr>Dark Theme</vt:lpstr>
      <vt:lpstr>PowerPoint Presentation</vt:lpstr>
      <vt:lpstr>LAUNCH AGENDA (VIRTUAL) </vt:lpstr>
      <vt:lpstr>FINALS AGENDA (In-Person) </vt:lpstr>
      <vt:lpstr>PowerPoint Presentation</vt:lpstr>
      <vt:lpstr>PowerPoint Presentation</vt:lpstr>
    </vt:vector>
  </TitlesOfParts>
  <Company>Standard Bank</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Telematics Data Recommendation Engine</dc:title>
  <dc:creator>Bitcham, Miren M</dc:creator>
  <cp:revision>1</cp:revision>
  <dcterms:created xsi:type="dcterms:W3CDTF">2023-04-21T06:41:34Z</dcterms:created>
  <dcterms:modified xsi:type="dcterms:W3CDTF">2024-08-08T07:14:44Z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027a3850-2850-457c-8efb-fdd5fa4d27d3_Enabled">
    <vt:lpwstr>true</vt:lpwstr>
  </property>
  <property fmtid="{D5CDD505-2E9C-101B-9397-08002B2CF9AE}" pid="3" name="MSIP_Label_027a3850-2850-457c-8efb-fdd5fa4d27d3_SetDate">
    <vt:lpwstr>2023-04-21T06:41:34Z</vt:lpwstr>
  </property>
  <property fmtid="{D5CDD505-2E9C-101B-9397-08002B2CF9AE}" pid="4" name="MSIP_Label_027a3850-2850-457c-8efb-fdd5fa4d27d3_Method">
    <vt:lpwstr>Standard</vt:lpwstr>
  </property>
  <property fmtid="{D5CDD505-2E9C-101B-9397-08002B2CF9AE}" pid="5" name="MSIP_Label_027a3850-2850-457c-8efb-fdd5fa4d27d3_Name">
    <vt:lpwstr>027a3850-2850-457c-8efb-fdd5fa4d27d3</vt:lpwstr>
  </property>
  <property fmtid="{D5CDD505-2E9C-101B-9397-08002B2CF9AE}" pid="6" name="MSIP_Label_027a3850-2850-457c-8efb-fdd5fa4d27d3_SiteId">
    <vt:lpwstr>7369e6ec-faa6-42fa-bc0e-4f332da5b1db</vt:lpwstr>
  </property>
  <property fmtid="{D5CDD505-2E9C-101B-9397-08002B2CF9AE}" pid="7" name="MSIP_Label_027a3850-2850-457c-8efb-fdd5fa4d27d3_ActionId">
    <vt:lpwstr>3f8f55be-631b-4732-9f92-0cbcc6794ea8</vt:lpwstr>
  </property>
  <property fmtid="{D5CDD505-2E9C-101B-9397-08002B2CF9AE}" pid="8" name="MSIP_Label_027a3850-2850-457c-8efb-fdd5fa4d27d3_ContentBits">
    <vt:lpwstr>0</vt:lpwstr>
  </property>
  <property fmtid="{D5CDD505-2E9C-101B-9397-08002B2CF9AE}" pid="9" name="ContentTypeId">
    <vt:lpwstr>0x010100E93ADC83491ECB469DD989784FE6BFB6</vt:lpwstr>
  </property>
</Properties>
</file>